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5" r:id="rId5"/>
    <p:sldId id="280" r:id="rId6"/>
    <p:sldId id="281" r:id="rId7"/>
    <p:sldId id="282" r:id="rId8"/>
    <p:sldId id="290" r:id="rId9"/>
    <p:sldId id="284" r:id="rId10"/>
    <p:sldId id="291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15" userDrawn="1">
          <p15:clr>
            <a:srgbClr val="A4A3A4"/>
          </p15:clr>
        </p15:guide>
        <p15:guide id="4" pos="2797" userDrawn="1">
          <p15:clr>
            <a:srgbClr val="A4A3A4"/>
          </p15:clr>
        </p15:guide>
        <p15:guide id="5" pos="4883" userDrawn="1">
          <p15:clr>
            <a:srgbClr val="A4A3A4"/>
          </p15:clr>
        </p15:guide>
        <p15:guide id="6" pos="5065" userDrawn="1">
          <p15:clr>
            <a:srgbClr val="A4A3A4"/>
          </p15:clr>
        </p15:guide>
        <p15:guide id="7" pos="6017" userDrawn="1">
          <p15:clr>
            <a:srgbClr val="A4A3A4"/>
          </p15:clr>
        </p15:guide>
        <p15:guide id="8" pos="6199" userDrawn="1">
          <p15:clr>
            <a:srgbClr val="A4A3A4"/>
          </p15:clr>
        </p15:guide>
        <p15:guide id="9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Lagoni Garbøl" initials="KLG" lastIdx="1" clrIdx="0">
    <p:extLst>
      <p:ext uri="{19B8F6BF-5375-455C-9EA6-DF929625EA0E}">
        <p15:presenceInfo xmlns:p15="http://schemas.microsoft.com/office/powerpoint/2012/main" userId="S::krlag@odense.dk::78199f96-8de4-4ef9-bcde-8b5648ac6c5d" providerId="AD"/>
      </p:ext>
    </p:extLst>
  </p:cmAuthor>
  <p:cmAuthor id="2" name="Lise Døj-Bendixen" initials="LD" lastIdx="3" clrIdx="1">
    <p:extLst>
      <p:ext uri="{19B8F6BF-5375-455C-9EA6-DF929625EA0E}">
        <p15:presenceInfo xmlns:p15="http://schemas.microsoft.com/office/powerpoint/2012/main" userId="S-1-5-21-2412913313-1480690540-2552650486-181397" providerId="AD"/>
      </p:ext>
    </p:extLst>
  </p:cmAuthor>
  <p:cmAuthor id="3" name="Rsyd.net\ext-odense-heje" initials="Roh" lastIdx="1" clrIdx="2">
    <p:extLst>
      <p:ext uri="{19B8F6BF-5375-455C-9EA6-DF929625EA0E}">
        <p15:presenceInfo xmlns:p15="http://schemas.microsoft.com/office/powerpoint/2012/main" userId="Rsyd.net\ext-odense-hej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09D"/>
    <a:srgbClr val="3FBBC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125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750" y="102"/>
      </p:cViewPr>
      <p:guideLst>
        <p:guide pos="2615"/>
        <p:guide pos="2797"/>
        <p:guide pos="4883"/>
        <p:guide pos="5065"/>
        <p:guide pos="6017"/>
        <p:guide pos="619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Jessen Christensen" userId="6e58602b-9d37-4df4-85f1-eae8d17a1c05" providerId="ADAL" clId="{BDB46705-7B53-4C95-9938-38324999D8E5}"/>
    <pc:docChg chg="undo redo custSel addSld delSld modSld sldOrd">
      <pc:chgData name="Henrik Jessen Christensen" userId="6e58602b-9d37-4df4-85f1-eae8d17a1c05" providerId="ADAL" clId="{BDB46705-7B53-4C95-9938-38324999D8E5}" dt="2024-01-08T10:05:35.960" v="2018" actId="113"/>
      <pc:docMkLst>
        <pc:docMk/>
      </pc:docMkLst>
      <pc:sldChg chg="addSp modSp del mod">
        <pc:chgData name="Henrik Jessen Christensen" userId="6e58602b-9d37-4df4-85f1-eae8d17a1c05" providerId="ADAL" clId="{BDB46705-7B53-4C95-9938-38324999D8E5}" dt="2024-01-05T13:10:25.405" v="168" actId="2696"/>
        <pc:sldMkLst>
          <pc:docMk/>
          <pc:sldMk cId="3482150246" sldId="257"/>
        </pc:sldMkLst>
        <pc:cxnChg chg="add">
          <ac:chgData name="Henrik Jessen Christensen" userId="6e58602b-9d37-4df4-85f1-eae8d17a1c05" providerId="ADAL" clId="{BDB46705-7B53-4C95-9938-38324999D8E5}" dt="2024-01-05T13:06:45.901" v="138" actId="11529"/>
          <ac:cxnSpMkLst>
            <pc:docMk/>
            <pc:sldMk cId="3482150246" sldId="257"/>
            <ac:cxnSpMk id="3" creationId="{CA2B5570-4FC9-59C5-D9AD-75BB387281AC}"/>
          </ac:cxnSpMkLst>
        </pc:cxnChg>
        <pc:cxnChg chg="add mod">
          <ac:chgData name="Henrik Jessen Christensen" userId="6e58602b-9d37-4df4-85f1-eae8d17a1c05" providerId="ADAL" clId="{BDB46705-7B53-4C95-9938-38324999D8E5}" dt="2024-01-05T13:07:39.833" v="145" actId="14100"/>
          <ac:cxnSpMkLst>
            <pc:docMk/>
            <pc:sldMk cId="3482150246" sldId="257"/>
            <ac:cxnSpMk id="5" creationId="{3EC1CDEC-FCA5-111D-422D-CE0B3119B747}"/>
          </ac:cxnSpMkLst>
        </pc:cxnChg>
      </pc:sldChg>
      <pc:sldChg chg="del">
        <pc:chgData name="Henrik Jessen Christensen" userId="6e58602b-9d37-4df4-85f1-eae8d17a1c05" providerId="ADAL" clId="{BDB46705-7B53-4C95-9938-38324999D8E5}" dt="2024-01-05T13:12:38.756" v="194" actId="2696"/>
        <pc:sldMkLst>
          <pc:docMk/>
          <pc:sldMk cId="665096608" sldId="263"/>
        </pc:sldMkLst>
      </pc:sldChg>
      <pc:sldChg chg="modSp del mod">
        <pc:chgData name="Henrik Jessen Christensen" userId="6e58602b-9d37-4df4-85f1-eae8d17a1c05" providerId="ADAL" clId="{BDB46705-7B53-4C95-9938-38324999D8E5}" dt="2024-01-05T13:13:47.771" v="208" actId="2696"/>
        <pc:sldMkLst>
          <pc:docMk/>
          <pc:sldMk cId="3875556487" sldId="264"/>
        </pc:sldMkLst>
        <pc:spChg chg="mod">
          <ac:chgData name="Henrik Jessen Christensen" userId="6e58602b-9d37-4df4-85f1-eae8d17a1c05" providerId="ADAL" clId="{BDB46705-7B53-4C95-9938-38324999D8E5}" dt="2024-01-05T13:13:34.511" v="202" actId="21"/>
          <ac:spMkLst>
            <pc:docMk/>
            <pc:sldMk cId="3875556487" sldId="264"/>
            <ac:spMk id="7" creationId="{7DAC3B69-D76D-7749-8744-8C2110D624D8}"/>
          </ac:spMkLst>
        </pc:spChg>
      </pc:sldChg>
      <pc:sldChg chg="modSp del mod">
        <pc:chgData name="Henrik Jessen Christensen" userId="6e58602b-9d37-4df4-85f1-eae8d17a1c05" providerId="ADAL" clId="{BDB46705-7B53-4C95-9938-38324999D8E5}" dt="2024-01-05T13:14:57.277" v="220" actId="2696"/>
        <pc:sldMkLst>
          <pc:docMk/>
          <pc:sldMk cId="1347115516" sldId="265"/>
        </pc:sldMkLst>
        <pc:spChg chg="mod">
          <ac:chgData name="Henrik Jessen Christensen" userId="6e58602b-9d37-4df4-85f1-eae8d17a1c05" providerId="ADAL" clId="{BDB46705-7B53-4C95-9938-38324999D8E5}" dt="2024-01-05T13:14:07.841" v="210" actId="21"/>
          <ac:spMkLst>
            <pc:docMk/>
            <pc:sldMk cId="1347115516" sldId="265"/>
            <ac:spMk id="2" creationId="{51409D06-BFFD-1844-9F3F-0770FDE1133D}"/>
          </ac:spMkLst>
        </pc:spChg>
        <pc:spChg chg="mod">
          <ac:chgData name="Henrik Jessen Christensen" userId="6e58602b-9d37-4df4-85f1-eae8d17a1c05" providerId="ADAL" clId="{BDB46705-7B53-4C95-9938-38324999D8E5}" dt="2024-01-05T13:14:27.625" v="214" actId="21"/>
          <ac:spMkLst>
            <pc:docMk/>
            <pc:sldMk cId="1347115516" sldId="265"/>
            <ac:spMk id="3" creationId="{1CF81B73-4E02-3B46-8327-D441AE5B58D2}"/>
          </ac:spMkLst>
        </pc:spChg>
      </pc:sldChg>
      <pc:sldChg chg="modSp del mod">
        <pc:chgData name="Henrik Jessen Christensen" userId="6e58602b-9d37-4df4-85f1-eae8d17a1c05" providerId="ADAL" clId="{BDB46705-7B53-4C95-9938-38324999D8E5}" dt="2024-01-05T13:16:04.084" v="237" actId="2696"/>
        <pc:sldMkLst>
          <pc:docMk/>
          <pc:sldMk cId="645121757" sldId="267"/>
        </pc:sldMkLst>
        <pc:spChg chg="mod">
          <ac:chgData name="Henrik Jessen Christensen" userId="6e58602b-9d37-4df4-85f1-eae8d17a1c05" providerId="ADAL" clId="{BDB46705-7B53-4C95-9938-38324999D8E5}" dt="2024-01-05T13:15:34.334" v="227" actId="21"/>
          <ac:spMkLst>
            <pc:docMk/>
            <pc:sldMk cId="645121757" sldId="267"/>
            <ac:spMk id="4" creationId="{B05D02F1-5580-9C4E-9F59-B3A469200757}"/>
          </ac:spMkLst>
        </pc:spChg>
        <pc:spChg chg="mod">
          <ac:chgData name="Henrik Jessen Christensen" userId="6e58602b-9d37-4df4-85f1-eae8d17a1c05" providerId="ADAL" clId="{BDB46705-7B53-4C95-9938-38324999D8E5}" dt="2024-01-05T13:15:48.478" v="233" actId="21"/>
          <ac:spMkLst>
            <pc:docMk/>
            <pc:sldMk cId="645121757" sldId="267"/>
            <ac:spMk id="8" creationId="{0FB754D8-8FAB-804A-A1CF-4BAC2613B919}"/>
          </ac:spMkLst>
        </pc:spChg>
      </pc:sldChg>
      <pc:sldChg chg="modSp del mod">
        <pc:chgData name="Henrik Jessen Christensen" userId="6e58602b-9d37-4df4-85f1-eae8d17a1c05" providerId="ADAL" clId="{BDB46705-7B53-4C95-9938-38324999D8E5}" dt="2024-01-05T13:18:03.447" v="255" actId="2696"/>
        <pc:sldMkLst>
          <pc:docMk/>
          <pc:sldMk cId="1596752002" sldId="269"/>
        </pc:sldMkLst>
        <pc:spChg chg="mod">
          <ac:chgData name="Henrik Jessen Christensen" userId="6e58602b-9d37-4df4-85f1-eae8d17a1c05" providerId="ADAL" clId="{BDB46705-7B53-4C95-9938-38324999D8E5}" dt="2024-01-05T13:17:32.230" v="247" actId="21"/>
          <ac:spMkLst>
            <pc:docMk/>
            <pc:sldMk cId="1596752002" sldId="269"/>
            <ac:spMk id="6" creationId="{14F37D24-7EF9-4A4A-8076-E452E4274F3D}"/>
          </ac:spMkLst>
        </pc:spChg>
        <pc:spChg chg="mod">
          <ac:chgData name="Henrik Jessen Christensen" userId="6e58602b-9d37-4df4-85f1-eae8d17a1c05" providerId="ADAL" clId="{BDB46705-7B53-4C95-9938-38324999D8E5}" dt="2024-01-05T13:17:50.568" v="251" actId="21"/>
          <ac:spMkLst>
            <pc:docMk/>
            <pc:sldMk cId="1596752002" sldId="269"/>
            <ac:spMk id="10" creationId="{4D1C613C-FA87-E142-8C83-64159F0DEECD}"/>
          </ac:spMkLst>
        </pc:spChg>
      </pc:sldChg>
      <pc:sldChg chg="modSp del mod">
        <pc:chgData name="Henrik Jessen Christensen" userId="6e58602b-9d37-4df4-85f1-eae8d17a1c05" providerId="ADAL" clId="{BDB46705-7B53-4C95-9938-38324999D8E5}" dt="2024-01-05T13:19:36.826" v="275" actId="2696"/>
        <pc:sldMkLst>
          <pc:docMk/>
          <pc:sldMk cId="816012850" sldId="270"/>
        </pc:sldMkLst>
        <pc:spChg chg="mod">
          <ac:chgData name="Henrik Jessen Christensen" userId="6e58602b-9d37-4df4-85f1-eae8d17a1c05" providerId="ADAL" clId="{BDB46705-7B53-4C95-9938-38324999D8E5}" dt="2024-01-05T13:18:51.354" v="257" actId="21"/>
          <ac:spMkLst>
            <pc:docMk/>
            <pc:sldMk cId="816012850" sldId="270"/>
            <ac:spMk id="2" creationId="{31E00328-068F-F846-B921-AE4181C88A1F}"/>
          </ac:spMkLst>
        </pc:spChg>
        <pc:spChg chg="mod">
          <ac:chgData name="Henrik Jessen Christensen" userId="6e58602b-9d37-4df4-85f1-eae8d17a1c05" providerId="ADAL" clId="{BDB46705-7B53-4C95-9938-38324999D8E5}" dt="2024-01-05T13:19:08.388" v="261" actId="21"/>
          <ac:spMkLst>
            <pc:docMk/>
            <pc:sldMk cId="816012850" sldId="270"/>
            <ac:spMk id="3" creationId="{11581065-6628-3E42-8A56-9CFAD1C47F0A}"/>
          </ac:spMkLst>
        </pc:spChg>
        <pc:spChg chg="mod">
          <ac:chgData name="Henrik Jessen Christensen" userId="6e58602b-9d37-4df4-85f1-eae8d17a1c05" providerId="ADAL" clId="{BDB46705-7B53-4C95-9938-38324999D8E5}" dt="2024-01-05T13:19:24.065" v="269" actId="21"/>
          <ac:spMkLst>
            <pc:docMk/>
            <pc:sldMk cId="816012850" sldId="270"/>
            <ac:spMk id="7" creationId="{9A542FE7-4C83-BB4F-B1FE-780966D4272A}"/>
          </ac:spMkLst>
        </pc:spChg>
      </pc:sldChg>
      <pc:sldChg chg="modSp del mod">
        <pc:chgData name="Henrik Jessen Christensen" userId="6e58602b-9d37-4df4-85f1-eae8d17a1c05" providerId="ADAL" clId="{BDB46705-7B53-4C95-9938-38324999D8E5}" dt="2024-01-05T13:20:27.458" v="292" actId="2696"/>
        <pc:sldMkLst>
          <pc:docMk/>
          <pc:sldMk cId="3931135802" sldId="271"/>
        </pc:sldMkLst>
        <pc:spChg chg="mod">
          <ac:chgData name="Henrik Jessen Christensen" userId="6e58602b-9d37-4df4-85f1-eae8d17a1c05" providerId="ADAL" clId="{BDB46705-7B53-4C95-9938-38324999D8E5}" dt="2024-01-05T13:19:49.906" v="277" actId="21"/>
          <ac:spMkLst>
            <pc:docMk/>
            <pc:sldMk cId="3931135802" sldId="271"/>
            <ac:spMk id="2" creationId="{028B0601-3170-604D-8F7D-C20867CA3B20}"/>
          </ac:spMkLst>
        </pc:spChg>
        <pc:spChg chg="mod">
          <ac:chgData name="Henrik Jessen Christensen" userId="6e58602b-9d37-4df4-85f1-eae8d17a1c05" providerId="ADAL" clId="{BDB46705-7B53-4C95-9938-38324999D8E5}" dt="2024-01-05T13:20:04.109" v="283" actId="21"/>
          <ac:spMkLst>
            <pc:docMk/>
            <pc:sldMk cId="3931135802" sldId="271"/>
            <ac:spMk id="3" creationId="{E76F165C-359E-D744-9E51-C32967444B2A}"/>
          </ac:spMkLst>
        </pc:spChg>
      </pc:sldChg>
      <pc:sldChg chg="addSp modSp del">
        <pc:chgData name="Henrik Jessen Christensen" userId="6e58602b-9d37-4df4-85f1-eae8d17a1c05" providerId="ADAL" clId="{BDB46705-7B53-4C95-9938-38324999D8E5}" dt="2024-01-05T13:28:44.161" v="350" actId="2696"/>
        <pc:sldMkLst>
          <pc:docMk/>
          <pc:sldMk cId="3756458813" sldId="272"/>
        </pc:sldMkLst>
        <pc:spChg chg="add mod">
          <ac:chgData name="Henrik Jessen Christensen" userId="6e58602b-9d37-4df4-85f1-eae8d17a1c05" providerId="ADAL" clId="{BDB46705-7B53-4C95-9938-38324999D8E5}" dt="2024-01-05T13:20:39.425" v="293"/>
          <ac:spMkLst>
            <pc:docMk/>
            <pc:sldMk cId="3756458813" sldId="272"/>
            <ac:spMk id="2" creationId="{8FC7F81B-B748-8D8D-034A-E3B0198E4B03}"/>
          </ac:spMkLst>
        </pc:spChg>
      </pc:sldChg>
      <pc:sldChg chg="addSp delSp modSp del mod">
        <pc:chgData name="Henrik Jessen Christensen" userId="6e58602b-9d37-4df4-85f1-eae8d17a1c05" providerId="ADAL" clId="{BDB46705-7B53-4C95-9938-38324999D8E5}" dt="2024-01-05T13:00:41.514" v="127" actId="2696"/>
        <pc:sldMkLst>
          <pc:docMk/>
          <pc:sldMk cId="1194929874" sldId="273"/>
        </pc:sldMkLst>
        <pc:spChg chg="mod">
          <ac:chgData name="Henrik Jessen Christensen" userId="6e58602b-9d37-4df4-85f1-eae8d17a1c05" providerId="ADAL" clId="{BDB46705-7B53-4C95-9938-38324999D8E5}" dt="2024-01-04T14:53:27.417" v="5" actId="20577"/>
          <ac:spMkLst>
            <pc:docMk/>
            <pc:sldMk cId="1194929874" sldId="273"/>
            <ac:spMk id="2" creationId="{BA02AA3F-B076-CB46-8F6C-14775C27D98B}"/>
          </ac:spMkLst>
        </pc:spChg>
        <pc:picChg chg="add del">
          <ac:chgData name="Henrik Jessen Christensen" userId="6e58602b-9d37-4df4-85f1-eae8d17a1c05" providerId="ADAL" clId="{BDB46705-7B53-4C95-9938-38324999D8E5}" dt="2024-01-04T14:53:42.987" v="8" actId="478"/>
          <ac:picMkLst>
            <pc:docMk/>
            <pc:sldMk cId="1194929874" sldId="273"/>
            <ac:picMk id="4" creationId="{C1EB7396-12A4-2E48-A5B2-66CFAD8B8EA2}"/>
          </ac:picMkLst>
        </pc:picChg>
        <pc:picChg chg="add mod">
          <ac:chgData name="Henrik Jessen Christensen" userId="6e58602b-9d37-4df4-85f1-eae8d17a1c05" providerId="ADAL" clId="{BDB46705-7B53-4C95-9938-38324999D8E5}" dt="2024-01-04T14:54:21.912" v="13" actId="1076"/>
          <ac:picMkLst>
            <pc:docMk/>
            <pc:sldMk cId="1194929874" sldId="273"/>
            <ac:picMk id="6" creationId="{BCAD22F2-B302-651B-E1DB-D4F4D3A4625E}"/>
          </ac:picMkLst>
        </pc:picChg>
      </pc:sldChg>
      <pc:sldChg chg="addSp delSp modSp add mod setBg">
        <pc:chgData name="Henrik Jessen Christensen" userId="6e58602b-9d37-4df4-85f1-eae8d17a1c05" providerId="ADAL" clId="{BDB46705-7B53-4C95-9938-38324999D8E5}" dt="2024-01-04T15:01:08.713" v="119" actId="1036"/>
        <pc:sldMkLst>
          <pc:docMk/>
          <pc:sldMk cId="3688223988" sldId="275"/>
        </pc:sldMkLst>
        <pc:spChg chg="mod">
          <ac:chgData name="Henrik Jessen Christensen" userId="6e58602b-9d37-4df4-85f1-eae8d17a1c05" providerId="ADAL" clId="{BDB46705-7B53-4C95-9938-38324999D8E5}" dt="2024-01-04T14:57:23.878" v="27" actId="20577"/>
          <ac:spMkLst>
            <pc:docMk/>
            <pc:sldMk cId="3688223988" sldId="275"/>
            <ac:spMk id="2" creationId="{89DBFFAB-6F08-4AE3-9D47-98757720D4AC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" creationId="{80AB3759-1614-A2FB-DF0E-37C4C7B5B1FA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4" creationId="{16EA5981-50B7-2AA0-97EB-8548CD55A00F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6" creationId="{1C3370BF-2BB3-B670-3397-3B1141FD8E08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7" creationId="{E5AC4941-A557-80E1-3DB3-F729B1E8DF89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8" creationId="{C368A074-7BE0-947F-5A4B-80E04DE755C4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9" creationId="{A9B7B30D-4209-D451-34A6-AF2D13658BF2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0" creationId="{2DD44E14-5482-FAAE-C8C4-69F4F70ED814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1" creationId="{F5107DFB-0AD6-7052-BFFB-2AB78AC47646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2" creationId="{92DA3127-7434-9142-2238-DFE3895D4756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3" creationId="{DA8DBDFE-F1CF-8CA0-A9B1-5AE0E207092B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6" creationId="{13D4CCF1-238F-BF8A-09F9-EEDB9825B97F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17" creationId="{F8E593AD-89B9-06F1-98D4-DB610A01BE7F}"/>
          </ac:spMkLst>
        </pc:spChg>
        <pc:spChg chg="add del mod">
          <ac:chgData name="Henrik Jessen Christensen" userId="6e58602b-9d37-4df4-85f1-eae8d17a1c05" providerId="ADAL" clId="{BDB46705-7B53-4C95-9938-38324999D8E5}" dt="2024-01-04T14:58:13.495" v="30" actId="478"/>
          <ac:spMkLst>
            <pc:docMk/>
            <pc:sldMk cId="3688223988" sldId="275"/>
            <ac:spMk id="18" creationId="{5EB3D169-D062-1A3F-C555-13263F0C0857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0" creationId="{F716B17E-B189-3FDF-4489-B2689AF8FCDC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1" creationId="{491B86F6-5FFF-6D26-F6D3-8386723F3901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3" creationId="{57C6957B-ED40-3943-F560-618BEAE9AB6E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4" creationId="{344504C8-782E-0D49-497C-327121966A69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5" creationId="{BFDE70AE-AC6C-B551-BAEF-CB4701CDDA60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26" creationId="{941E5328-3F6A-28C2-201C-591DD44E3EF0}"/>
          </ac:spMkLst>
        </pc:spChg>
        <pc:spChg chg="add mod">
          <ac:chgData name="Henrik Jessen Christensen" userId="6e58602b-9d37-4df4-85f1-eae8d17a1c05" providerId="ADAL" clId="{BDB46705-7B53-4C95-9938-38324999D8E5}" dt="2024-01-04T15:01:08.713" v="119" actId="1036"/>
          <ac:spMkLst>
            <pc:docMk/>
            <pc:sldMk cId="3688223988" sldId="275"/>
            <ac:spMk id="27" creationId="{F7240FE9-4A63-6EA6-A5EF-FE6C058A7F9B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0" creationId="{C167BFAD-9E02-9897-AB54-B4679028D62D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1" creationId="{28B8C335-04DA-7D38-467F-89C2D484BD40}"/>
          </ac:spMkLst>
        </pc:spChg>
        <pc:spChg chg="add del mod">
          <ac:chgData name="Henrik Jessen Christensen" userId="6e58602b-9d37-4df4-85f1-eae8d17a1c05" providerId="ADAL" clId="{BDB46705-7B53-4C95-9938-38324999D8E5}" dt="2024-01-04T14:58:16.447" v="31" actId="478"/>
          <ac:spMkLst>
            <pc:docMk/>
            <pc:sldMk cId="3688223988" sldId="275"/>
            <ac:spMk id="32" creationId="{86299103-9A28-4DA7-CCB9-3D19C55A0839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6" creationId="{3A6C0FFF-DA75-D18E-204C-A6E1669E54BC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7" creationId="{BA9FCF75-2ACE-7B5B-1D07-4576F052EAA8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8" creationId="{2E34A286-17CF-122D-8591-AA2B431DF7F6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39" creationId="{CB32061C-609C-E3F2-6694-69A60F22637D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40" creationId="{614BB9E8-2409-CA05-51D2-D144200396A9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43" creationId="{3ABA64F4-24BA-93E5-2C7F-B637B56E243B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44" creationId="{0D23F22A-6F46-AE9A-8164-AA845C2196E4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45" creationId="{90ABB23F-F4AA-E454-66E1-16355E2A3439}"/>
          </ac:spMkLst>
        </pc:spChg>
        <pc:spChg chg="del">
          <ac:chgData name="Henrik Jessen Christensen" userId="6e58602b-9d37-4df4-85f1-eae8d17a1c05" providerId="ADAL" clId="{BDB46705-7B53-4C95-9938-38324999D8E5}" dt="2024-01-04T14:57:08.289" v="17" actId="478"/>
          <ac:spMkLst>
            <pc:docMk/>
            <pc:sldMk cId="3688223988" sldId="275"/>
            <ac:spMk id="59" creationId="{89AFABA3-6E8D-3E8F-D687-DE4DE7F2BADA}"/>
          </ac:spMkLst>
        </pc:spChg>
        <pc:spChg chg="del">
          <ac:chgData name="Henrik Jessen Christensen" userId="6e58602b-9d37-4df4-85f1-eae8d17a1c05" providerId="ADAL" clId="{BDB46705-7B53-4C95-9938-38324999D8E5}" dt="2024-01-04T14:57:04" v="16" actId="478"/>
          <ac:spMkLst>
            <pc:docMk/>
            <pc:sldMk cId="3688223988" sldId="275"/>
            <ac:spMk id="62" creationId="{94877297-5F0A-D5C3-E7CD-59CF3E5ED0C3}"/>
          </ac:spMkLst>
        </pc:spChg>
        <pc:picChg chg="add mod">
          <ac:chgData name="Henrik Jessen Christensen" userId="6e58602b-9d37-4df4-85f1-eae8d17a1c05" providerId="ADAL" clId="{BDB46705-7B53-4C95-9938-38324999D8E5}" dt="2024-01-04T15:01:03.044" v="89" actId="1036"/>
          <ac:picMkLst>
            <pc:docMk/>
            <pc:sldMk cId="3688223988" sldId="275"/>
            <ac:picMk id="15" creationId="{7407C45C-17AF-FF0F-E80C-0CFA5297A18C}"/>
          </ac:picMkLst>
        </pc:picChg>
        <pc:picChg chg="del">
          <ac:chgData name="Henrik Jessen Christensen" userId="6e58602b-9d37-4df4-85f1-eae8d17a1c05" providerId="ADAL" clId="{BDB46705-7B53-4C95-9938-38324999D8E5}" dt="2024-01-04T14:57:04" v="16" actId="478"/>
          <ac:picMkLst>
            <pc:docMk/>
            <pc:sldMk cId="3688223988" sldId="275"/>
            <ac:picMk id="19" creationId="{8B50425F-2BE0-BB37-88B7-74173BCC1FF5}"/>
          </ac:picMkLst>
        </pc:picChg>
        <pc:cxnChg chg="del mod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14" creationId="{63074369-E870-DAF5-EFC0-2EE56B20D681}"/>
          </ac:cxnSpMkLst>
        </pc:cxnChg>
        <pc:cxnChg chg="del mod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22" creationId="{590CF83C-4BCA-1097-E0CA-BA70303FE84E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28" creationId="{14D7B58B-3CA0-B902-7D51-A85E81EA4F25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34" creationId="{350DCEE7-80C0-3DD4-221A-E1E7EFB77FA8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48" creationId="{6751AF41-F2E8-5364-44BD-2B779A3479EB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50" creationId="{C91B6445-2152-78A2-6529-DC113E5F65C1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51" creationId="{410DABE6-6B58-441A-1757-0DBEFEF05B10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56" creationId="{7A00E1ED-42A6-6A21-9EDB-4F5E36CEAD75}"/>
          </ac:cxnSpMkLst>
        </pc:cxnChg>
        <pc:cxnChg chg="del">
          <ac:chgData name="Henrik Jessen Christensen" userId="6e58602b-9d37-4df4-85f1-eae8d17a1c05" providerId="ADAL" clId="{BDB46705-7B53-4C95-9938-38324999D8E5}" dt="2024-01-04T14:57:04" v="16" actId="478"/>
          <ac:cxnSpMkLst>
            <pc:docMk/>
            <pc:sldMk cId="3688223988" sldId="275"/>
            <ac:cxnSpMk id="63" creationId="{4AFAFE1B-A4EC-4FF3-5EB0-FFAE5E3E20E9}"/>
          </ac:cxnSpMkLst>
        </pc:cxnChg>
      </pc:sldChg>
      <pc:sldChg chg="addSp modSp del">
        <pc:chgData name="Henrik Jessen Christensen" userId="6e58602b-9d37-4df4-85f1-eae8d17a1c05" providerId="ADAL" clId="{BDB46705-7B53-4C95-9938-38324999D8E5}" dt="2024-01-08T08:24:06.203" v="1515" actId="2696"/>
        <pc:sldMkLst>
          <pc:docMk/>
          <pc:sldMk cId="1529635640" sldId="278"/>
        </pc:sldMkLst>
        <pc:spChg chg="add mod">
          <ac:chgData name="Henrik Jessen Christensen" userId="6e58602b-9d37-4df4-85f1-eae8d17a1c05" providerId="ADAL" clId="{BDB46705-7B53-4C95-9938-38324999D8E5}" dt="2024-01-05T13:16:17.964" v="238"/>
          <ac:spMkLst>
            <pc:docMk/>
            <pc:sldMk cId="1529635640" sldId="278"/>
            <ac:spMk id="4" creationId="{D0A4AF7C-95AF-DA27-D0F9-3AA29D006617}"/>
          </ac:spMkLst>
        </pc:spChg>
      </pc:sldChg>
      <pc:sldChg chg="addSp delSp modSp add del mod">
        <pc:chgData name="Henrik Jessen Christensen" userId="6e58602b-9d37-4df4-85f1-eae8d17a1c05" providerId="ADAL" clId="{BDB46705-7B53-4C95-9938-38324999D8E5}" dt="2024-01-05T13:21:19.120" v="294" actId="2696"/>
        <pc:sldMkLst>
          <pc:docMk/>
          <pc:sldMk cId="1825514318" sldId="279"/>
        </pc:sldMkLst>
        <pc:spChg chg="add del mod">
          <ac:chgData name="Henrik Jessen Christensen" userId="6e58602b-9d37-4df4-85f1-eae8d17a1c05" providerId="ADAL" clId="{BDB46705-7B53-4C95-9938-38324999D8E5}" dt="2024-01-04T15:02:27.850" v="123" actId="478"/>
          <ac:spMkLst>
            <pc:docMk/>
            <pc:sldMk cId="1825514318" sldId="279"/>
            <ac:spMk id="4" creationId="{8FBB8DE6-C2BB-07E1-87AB-707C6A52223F}"/>
          </ac:spMkLst>
        </pc:spChg>
        <pc:spChg chg="add del mod">
          <ac:chgData name="Henrik Jessen Christensen" userId="6e58602b-9d37-4df4-85f1-eae8d17a1c05" providerId="ADAL" clId="{BDB46705-7B53-4C95-9938-38324999D8E5}" dt="2024-01-04T15:02:36.317" v="126"/>
          <ac:spMkLst>
            <pc:docMk/>
            <pc:sldMk cId="1825514318" sldId="279"/>
            <ac:spMk id="6" creationId="{2B9682C6-77F5-1DC7-4FE0-E2D24AB11BE6}"/>
          </ac:spMkLst>
        </pc:spChg>
        <pc:spChg chg="add del mod">
          <ac:chgData name="Henrik Jessen Christensen" userId="6e58602b-9d37-4df4-85f1-eae8d17a1c05" providerId="ADAL" clId="{BDB46705-7B53-4C95-9938-38324999D8E5}" dt="2024-01-04T15:02:36.317" v="126"/>
          <ac:spMkLst>
            <pc:docMk/>
            <pc:sldMk cId="1825514318" sldId="279"/>
            <ac:spMk id="7" creationId="{4A897D54-99AF-D4D8-7EE8-FBABAC2FC823}"/>
          </ac:spMkLst>
        </pc:spChg>
        <pc:spChg chg="add del mod">
          <ac:chgData name="Henrik Jessen Christensen" userId="6e58602b-9d37-4df4-85f1-eae8d17a1c05" providerId="ADAL" clId="{BDB46705-7B53-4C95-9938-38324999D8E5}" dt="2024-01-04T15:02:36.317" v="126"/>
          <ac:spMkLst>
            <pc:docMk/>
            <pc:sldMk cId="1825514318" sldId="279"/>
            <ac:spMk id="8" creationId="{625CCB80-3985-F953-9F56-11167168A04F}"/>
          </ac:spMkLst>
        </pc:spChg>
        <pc:spChg chg="del">
          <ac:chgData name="Henrik Jessen Christensen" userId="6e58602b-9d37-4df4-85f1-eae8d17a1c05" providerId="ADAL" clId="{BDB46705-7B53-4C95-9938-38324999D8E5}" dt="2024-01-04T15:01:39.248" v="122" actId="478"/>
          <ac:spMkLst>
            <pc:docMk/>
            <pc:sldMk cId="1825514318" sldId="279"/>
            <ac:spMk id="27" creationId="{F7240FE9-4A63-6EA6-A5EF-FE6C058A7F9B}"/>
          </ac:spMkLst>
        </pc:spChg>
        <pc:picChg chg="del">
          <ac:chgData name="Henrik Jessen Christensen" userId="6e58602b-9d37-4df4-85f1-eae8d17a1c05" providerId="ADAL" clId="{BDB46705-7B53-4C95-9938-38324999D8E5}" dt="2024-01-04T15:01:37.243" v="121" actId="478"/>
          <ac:picMkLst>
            <pc:docMk/>
            <pc:sldMk cId="1825514318" sldId="279"/>
            <ac:picMk id="15" creationId="{7407C45C-17AF-FF0F-E80C-0CFA5297A18C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09:58:51.411" v="1983" actId="14100"/>
        <pc:sldMkLst>
          <pc:docMk/>
          <pc:sldMk cId="3212926045" sldId="280"/>
        </pc:sldMkLst>
        <pc:spChg chg="add mod">
          <ac:chgData name="Henrik Jessen Christensen" userId="6e58602b-9d37-4df4-85f1-eae8d17a1c05" providerId="ADAL" clId="{BDB46705-7B53-4C95-9938-38324999D8E5}" dt="2024-01-05T13:23:52.197" v="309" actId="20577"/>
          <ac:spMkLst>
            <pc:docMk/>
            <pc:sldMk cId="3212926045" sldId="280"/>
            <ac:spMk id="3" creationId="{00823473-AD63-8DA3-A479-BE9C3BF3A07F}"/>
          </ac:spMkLst>
        </pc:spChg>
        <pc:spChg chg="del">
          <ac:chgData name="Henrik Jessen Christensen" userId="6e58602b-9d37-4df4-85f1-eae8d17a1c05" providerId="ADAL" clId="{BDB46705-7B53-4C95-9938-38324999D8E5}" dt="2024-01-05T13:01:17.766" v="129" actId="478"/>
          <ac:spMkLst>
            <pc:docMk/>
            <pc:sldMk cId="3212926045" sldId="280"/>
            <ac:spMk id="6" creationId="{2B9682C6-77F5-1DC7-4FE0-E2D24AB11BE6}"/>
          </ac:spMkLst>
        </pc:spChg>
        <pc:spChg chg="del">
          <ac:chgData name="Henrik Jessen Christensen" userId="6e58602b-9d37-4df4-85f1-eae8d17a1c05" providerId="ADAL" clId="{BDB46705-7B53-4C95-9938-38324999D8E5}" dt="2024-01-05T13:01:17.766" v="129" actId="478"/>
          <ac:spMkLst>
            <pc:docMk/>
            <pc:sldMk cId="3212926045" sldId="280"/>
            <ac:spMk id="7" creationId="{4A897D54-99AF-D4D8-7EE8-FBABAC2FC823}"/>
          </ac:spMkLst>
        </pc:spChg>
        <pc:spChg chg="del">
          <ac:chgData name="Henrik Jessen Christensen" userId="6e58602b-9d37-4df4-85f1-eae8d17a1c05" providerId="ADAL" clId="{BDB46705-7B53-4C95-9938-38324999D8E5}" dt="2024-01-05T13:01:17.766" v="129" actId="478"/>
          <ac:spMkLst>
            <pc:docMk/>
            <pc:sldMk cId="3212926045" sldId="280"/>
            <ac:spMk id="8" creationId="{625CCB80-3985-F953-9F56-11167168A04F}"/>
          </ac:spMkLst>
        </pc:spChg>
        <pc:spChg chg="add mod">
          <ac:chgData name="Henrik Jessen Christensen" userId="6e58602b-9d37-4df4-85f1-eae8d17a1c05" providerId="ADAL" clId="{BDB46705-7B53-4C95-9938-38324999D8E5}" dt="2024-01-08T09:58:02.537" v="1962" actId="20577"/>
          <ac:spMkLst>
            <pc:docMk/>
            <pc:sldMk cId="3212926045" sldId="280"/>
            <ac:spMk id="9" creationId="{4E13CF09-48DD-E450-E35A-40190F487598}"/>
          </ac:spMkLst>
        </pc:spChg>
        <pc:spChg chg="add mod">
          <ac:chgData name="Henrik Jessen Christensen" userId="6e58602b-9d37-4df4-85f1-eae8d17a1c05" providerId="ADAL" clId="{BDB46705-7B53-4C95-9938-38324999D8E5}" dt="2024-01-08T09:58:51.411" v="1983" actId="14100"/>
          <ac:spMkLst>
            <pc:docMk/>
            <pc:sldMk cId="3212926045" sldId="280"/>
            <ac:spMk id="11" creationId="{0E5E2E64-6F50-8B5D-2BC9-D3BD37A53455}"/>
          </ac:spMkLst>
        </pc:spChg>
        <pc:spChg chg="add del">
          <ac:chgData name="Henrik Jessen Christensen" userId="6e58602b-9d37-4df4-85f1-eae8d17a1c05" providerId="ADAL" clId="{BDB46705-7B53-4C95-9938-38324999D8E5}" dt="2024-01-05T13:08:53.279" v="155" actId="478"/>
          <ac:spMkLst>
            <pc:docMk/>
            <pc:sldMk cId="3212926045" sldId="280"/>
            <ac:spMk id="14" creationId="{8FAA63D4-B54C-AF1D-C959-236BBD615336}"/>
          </ac:spMkLst>
        </pc:spChg>
        <pc:spChg chg="add del mod">
          <ac:chgData name="Henrik Jessen Christensen" userId="6e58602b-9d37-4df4-85f1-eae8d17a1c05" providerId="ADAL" clId="{BDB46705-7B53-4C95-9938-38324999D8E5}" dt="2024-01-05T13:38:42.634" v="820" actId="478"/>
          <ac:spMkLst>
            <pc:docMk/>
            <pc:sldMk cId="3212926045" sldId="280"/>
            <ac:spMk id="15" creationId="{A706254A-7CF7-E4AC-E843-9B5BBF5E0FE9}"/>
          </ac:spMkLst>
        </pc:spChg>
        <pc:picChg chg="add mod modCrop">
          <ac:chgData name="Henrik Jessen Christensen" userId="6e58602b-9d37-4df4-85f1-eae8d17a1c05" providerId="ADAL" clId="{BDB46705-7B53-4C95-9938-38324999D8E5}" dt="2024-01-08T08:53:10.929" v="1731" actId="1076"/>
          <ac:picMkLst>
            <pc:docMk/>
            <pc:sldMk cId="3212926045" sldId="280"/>
            <ac:picMk id="6" creationId="{D7B2FD0A-AAA6-E689-E404-41714C0E5C90}"/>
          </ac:picMkLst>
        </pc:picChg>
        <pc:cxnChg chg="add del mod">
          <ac:chgData name="Henrik Jessen Christensen" userId="6e58602b-9d37-4df4-85f1-eae8d17a1c05" providerId="ADAL" clId="{BDB46705-7B53-4C95-9938-38324999D8E5}" dt="2024-01-05T13:08:41.854" v="153" actId="478"/>
          <ac:cxnSpMkLst>
            <pc:docMk/>
            <pc:sldMk cId="3212926045" sldId="280"/>
            <ac:cxnSpMk id="12" creationId="{46155DFB-AFF9-8917-663A-F11A66E9FE75}"/>
          </ac:cxnSpMkLst>
        </pc:cxnChg>
        <pc:cxnChg chg="add del mod">
          <ac:chgData name="Henrik Jessen Christensen" userId="6e58602b-9d37-4df4-85f1-eae8d17a1c05" providerId="ADAL" clId="{BDB46705-7B53-4C95-9938-38324999D8E5}" dt="2024-01-05T13:08:41.854" v="153" actId="478"/>
          <ac:cxnSpMkLst>
            <pc:docMk/>
            <pc:sldMk cId="3212926045" sldId="280"/>
            <ac:cxnSpMk id="13" creationId="{C6A79368-19A7-C226-4B20-8693BCE1ED98}"/>
          </ac:cxnSpMkLst>
        </pc:cxnChg>
      </pc:sldChg>
      <pc:sldChg chg="add del">
        <pc:chgData name="Henrik Jessen Christensen" userId="6e58602b-9d37-4df4-85f1-eae8d17a1c05" providerId="ADAL" clId="{BDB46705-7B53-4C95-9938-38324999D8E5}" dt="2024-01-05T13:10:28.443" v="169" actId="2696"/>
        <pc:sldMkLst>
          <pc:docMk/>
          <pc:sldMk cId="2268423925" sldId="281"/>
        </pc:sldMkLst>
      </pc:sldChg>
      <pc:sldChg chg="addSp delSp modSp add mod">
        <pc:chgData name="Henrik Jessen Christensen" userId="6e58602b-9d37-4df4-85f1-eae8d17a1c05" providerId="ADAL" clId="{BDB46705-7B53-4C95-9938-38324999D8E5}" dt="2024-01-08T09:04:05.033" v="1744" actId="14100"/>
        <pc:sldMkLst>
          <pc:docMk/>
          <pc:sldMk cId="4145973471" sldId="281"/>
        </pc:sldMkLst>
        <pc:spChg chg="mod">
          <ac:chgData name="Henrik Jessen Christensen" userId="6e58602b-9d37-4df4-85f1-eae8d17a1c05" providerId="ADAL" clId="{BDB46705-7B53-4C95-9938-38324999D8E5}" dt="2024-01-05T13:42:01.659" v="826" actId="20577"/>
          <ac:spMkLst>
            <pc:docMk/>
            <pc:sldMk cId="4145973471" sldId="281"/>
            <ac:spMk id="3" creationId="{00823473-AD63-8DA3-A479-BE9C3BF3A07F}"/>
          </ac:spMkLst>
        </pc:spChg>
        <pc:spChg chg="add mod">
          <ac:chgData name="Henrik Jessen Christensen" userId="6e58602b-9d37-4df4-85f1-eae8d17a1c05" providerId="ADAL" clId="{BDB46705-7B53-4C95-9938-38324999D8E5}" dt="2024-01-08T07:00:37.860" v="906" actId="1036"/>
          <ac:spMkLst>
            <pc:docMk/>
            <pc:sldMk cId="4145973471" sldId="281"/>
            <ac:spMk id="4" creationId="{DF7481D1-D1C2-A420-AEC9-8435E833C76F}"/>
          </ac:spMkLst>
        </pc:spChg>
        <pc:spChg chg="mod">
          <ac:chgData name="Henrik Jessen Christensen" userId="6e58602b-9d37-4df4-85f1-eae8d17a1c05" providerId="ADAL" clId="{BDB46705-7B53-4C95-9938-38324999D8E5}" dt="2024-01-08T06:42:13.519" v="872" actId="21"/>
          <ac:spMkLst>
            <pc:docMk/>
            <pc:sldMk cId="4145973471" sldId="281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09:04:05.033" v="1744" actId="14100"/>
          <ac:spMkLst>
            <pc:docMk/>
            <pc:sldMk cId="4145973471" sldId="281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5T13:46:56.059" v="859" actId="478"/>
          <ac:spMkLst>
            <pc:docMk/>
            <pc:sldMk cId="4145973471" sldId="281"/>
            <ac:spMk id="15" creationId="{A706254A-7CF7-E4AC-E843-9B5BBF5E0FE9}"/>
          </ac:spMkLst>
        </pc:spChg>
        <pc:picChg chg="add del mod">
          <ac:chgData name="Henrik Jessen Christensen" userId="6e58602b-9d37-4df4-85f1-eae8d17a1c05" providerId="ADAL" clId="{BDB46705-7B53-4C95-9938-38324999D8E5}" dt="2024-01-08T08:58:50.552" v="1740" actId="478"/>
          <ac:picMkLst>
            <pc:docMk/>
            <pc:sldMk cId="4145973471" sldId="281"/>
            <ac:picMk id="7" creationId="{6EBB4DE8-3E00-B2CD-7EBB-2265785EC2B6}"/>
          </ac:picMkLst>
        </pc:picChg>
        <pc:picChg chg="add mod">
          <ac:chgData name="Henrik Jessen Christensen" userId="6e58602b-9d37-4df4-85f1-eae8d17a1c05" providerId="ADAL" clId="{BDB46705-7B53-4C95-9938-38324999D8E5}" dt="2024-01-08T09:03:59.117" v="1743" actId="1076"/>
          <ac:picMkLst>
            <pc:docMk/>
            <pc:sldMk cId="4145973471" sldId="281"/>
            <ac:picMk id="10" creationId="{70B04666-5B79-A1D8-D508-743C906DFD49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10:01:37.051" v="1988" actId="113"/>
        <pc:sldMkLst>
          <pc:docMk/>
          <pc:sldMk cId="1820464047" sldId="282"/>
        </pc:sldMkLst>
        <pc:spChg chg="mod">
          <ac:chgData name="Henrik Jessen Christensen" userId="6e58602b-9d37-4df4-85f1-eae8d17a1c05" providerId="ADAL" clId="{BDB46705-7B53-4C95-9938-38324999D8E5}" dt="2024-01-08T07:19:32.756" v="1114" actId="20577"/>
          <ac:spMkLst>
            <pc:docMk/>
            <pc:sldMk cId="1820464047" sldId="282"/>
            <ac:spMk id="3" creationId="{00823473-AD63-8DA3-A479-BE9C3BF3A07F}"/>
          </ac:spMkLst>
        </pc:spChg>
        <pc:spChg chg="add mod">
          <ac:chgData name="Henrik Jessen Christensen" userId="6e58602b-9d37-4df4-85f1-eae8d17a1c05" providerId="ADAL" clId="{BDB46705-7B53-4C95-9938-38324999D8E5}" dt="2024-01-08T07:00:45.898" v="907"/>
          <ac:spMkLst>
            <pc:docMk/>
            <pc:sldMk cId="1820464047" sldId="282"/>
            <ac:spMk id="4" creationId="{97AE6EB6-9612-6D71-8E9E-007E8DC3EDA0}"/>
          </ac:spMkLst>
        </pc:spChg>
        <pc:spChg chg="mod">
          <ac:chgData name="Henrik Jessen Christensen" userId="6e58602b-9d37-4df4-85f1-eae8d17a1c05" providerId="ADAL" clId="{BDB46705-7B53-4C95-9938-38324999D8E5}" dt="2024-01-08T10:00:43.320" v="1987" actId="113"/>
          <ac:spMkLst>
            <pc:docMk/>
            <pc:sldMk cId="1820464047" sldId="282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10:01:37.051" v="1988" actId="113"/>
          <ac:spMkLst>
            <pc:docMk/>
            <pc:sldMk cId="1820464047" sldId="282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7:10:29.204" v="991" actId="478"/>
          <ac:spMkLst>
            <pc:docMk/>
            <pc:sldMk cId="1820464047" sldId="282"/>
            <ac:spMk id="15" creationId="{A706254A-7CF7-E4AC-E843-9B5BBF5E0FE9}"/>
          </ac:spMkLst>
        </pc:spChg>
        <pc:picChg chg="add mod">
          <ac:chgData name="Henrik Jessen Christensen" userId="6e58602b-9d37-4df4-85f1-eae8d17a1c05" providerId="ADAL" clId="{BDB46705-7B53-4C95-9938-38324999D8E5}" dt="2024-01-08T09:25:57.668" v="1750" actId="1076"/>
          <ac:picMkLst>
            <pc:docMk/>
            <pc:sldMk cId="1820464047" sldId="282"/>
            <ac:picMk id="7" creationId="{22A0D55C-EA31-E7F4-7476-029CF78F3BF4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09:39:29.674" v="1894" actId="688"/>
        <pc:sldMkLst>
          <pc:docMk/>
          <pc:sldMk cId="3030589950" sldId="283"/>
        </pc:sldMkLst>
        <pc:spChg chg="mod">
          <ac:chgData name="Henrik Jessen Christensen" userId="6e58602b-9d37-4df4-85f1-eae8d17a1c05" providerId="ADAL" clId="{BDB46705-7B53-4C95-9938-38324999D8E5}" dt="2024-01-08T07:21:12.707" v="1138" actId="20577"/>
          <ac:spMkLst>
            <pc:docMk/>
            <pc:sldMk cId="3030589950" sldId="283"/>
            <ac:spMk id="3" creationId="{00823473-AD63-8DA3-A479-BE9C3BF3A07F}"/>
          </ac:spMkLst>
        </pc:spChg>
        <pc:spChg chg="add del mod">
          <ac:chgData name="Henrik Jessen Christensen" userId="6e58602b-9d37-4df4-85f1-eae8d17a1c05" providerId="ADAL" clId="{BDB46705-7B53-4C95-9938-38324999D8E5}" dt="2024-01-08T09:38:14.821" v="1780"/>
          <ac:spMkLst>
            <pc:docMk/>
            <pc:sldMk cId="3030589950" sldId="283"/>
            <ac:spMk id="6" creationId="{95D771F8-1CD2-C5FD-DA45-0CF5025232E2}"/>
          </ac:spMkLst>
        </pc:spChg>
        <pc:spChg chg="add mod">
          <ac:chgData name="Henrik Jessen Christensen" userId="6e58602b-9d37-4df4-85f1-eae8d17a1c05" providerId="ADAL" clId="{BDB46705-7B53-4C95-9938-38324999D8E5}" dt="2024-01-08T09:39:29.674" v="1894" actId="688"/>
          <ac:spMkLst>
            <pc:docMk/>
            <pc:sldMk cId="3030589950" sldId="283"/>
            <ac:spMk id="8" creationId="{96433B1D-368C-EEE3-0A6A-92A62106D320}"/>
          </ac:spMkLst>
        </pc:spChg>
        <pc:spChg chg="mod">
          <ac:chgData name="Henrik Jessen Christensen" userId="6e58602b-9d37-4df4-85f1-eae8d17a1c05" providerId="ADAL" clId="{BDB46705-7B53-4C95-9938-38324999D8E5}" dt="2024-01-08T09:38:04.178" v="1776" actId="6549"/>
          <ac:spMkLst>
            <pc:docMk/>
            <pc:sldMk cId="3030589950" sldId="283"/>
            <ac:spMk id="9" creationId="{4E13CF09-48DD-E450-E35A-40190F487598}"/>
          </ac:spMkLst>
        </pc:spChg>
        <pc:spChg chg="del">
          <ac:chgData name="Henrik Jessen Christensen" userId="6e58602b-9d37-4df4-85f1-eae8d17a1c05" providerId="ADAL" clId="{BDB46705-7B53-4C95-9938-38324999D8E5}" dt="2024-01-05T13:14:46.806" v="218" actId="478"/>
          <ac:spMkLst>
            <pc:docMk/>
            <pc:sldMk cId="3030589950" sldId="283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7:39:18.092" v="1212" actId="478"/>
          <ac:spMkLst>
            <pc:docMk/>
            <pc:sldMk cId="3030589950" sldId="283"/>
            <ac:spMk id="15" creationId="{A706254A-7CF7-E4AC-E843-9B5BBF5E0FE9}"/>
          </ac:spMkLst>
        </pc:spChg>
        <pc:picChg chg="add del mod">
          <ac:chgData name="Henrik Jessen Christensen" userId="6e58602b-9d37-4df4-85f1-eae8d17a1c05" providerId="ADAL" clId="{BDB46705-7B53-4C95-9938-38324999D8E5}" dt="2024-01-08T07:37:42.355" v="1204" actId="478"/>
          <ac:picMkLst>
            <pc:docMk/>
            <pc:sldMk cId="3030589950" sldId="283"/>
            <ac:picMk id="4" creationId="{10ABA399-949E-9FD2-51EA-F220C3BDEEFA}"/>
          </ac:picMkLst>
        </pc:picChg>
        <pc:picChg chg="add del mod">
          <ac:chgData name="Henrik Jessen Christensen" userId="6e58602b-9d37-4df4-85f1-eae8d17a1c05" providerId="ADAL" clId="{BDB46705-7B53-4C95-9938-38324999D8E5}" dt="2024-01-08T07:50:16.112" v="1373" actId="21"/>
          <ac:picMkLst>
            <pc:docMk/>
            <pc:sldMk cId="3030589950" sldId="283"/>
            <ac:picMk id="7" creationId="{43D51FA8-7FCC-BFD0-7913-87FDEAA14E92}"/>
          </ac:picMkLst>
        </pc:picChg>
      </pc:sldChg>
      <pc:sldChg chg="addSp delSp modSp add mod ord">
        <pc:chgData name="Henrik Jessen Christensen" userId="6e58602b-9d37-4df4-85f1-eae8d17a1c05" providerId="ADAL" clId="{BDB46705-7B53-4C95-9938-38324999D8E5}" dt="2024-01-08T10:04:12.320" v="2007" actId="113"/>
        <pc:sldMkLst>
          <pc:docMk/>
          <pc:sldMk cId="3056113940" sldId="284"/>
        </pc:sldMkLst>
        <pc:spChg chg="mod">
          <ac:chgData name="Henrik Jessen Christensen" userId="6e58602b-9d37-4df4-85f1-eae8d17a1c05" providerId="ADAL" clId="{BDB46705-7B53-4C95-9938-38324999D8E5}" dt="2024-01-08T07:48:32.266" v="1300" actId="20577"/>
          <ac:spMkLst>
            <pc:docMk/>
            <pc:sldMk cId="3056113940" sldId="284"/>
            <ac:spMk id="3" creationId="{00823473-AD63-8DA3-A479-BE9C3BF3A07F}"/>
          </ac:spMkLst>
        </pc:spChg>
        <pc:spChg chg="mod">
          <ac:chgData name="Henrik Jessen Christensen" userId="6e58602b-9d37-4df4-85f1-eae8d17a1c05" providerId="ADAL" clId="{BDB46705-7B53-4C95-9938-38324999D8E5}" dt="2024-01-08T10:04:01.925" v="2006" actId="113"/>
          <ac:spMkLst>
            <pc:docMk/>
            <pc:sldMk cId="3056113940" sldId="284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10:04:12.320" v="2007" actId="113"/>
          <ac:spMkLst>
            <pc:docMk/>
            <pc:sldMk cId="3056113940" sldId="284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7:51:07.713" v="1379" actId="478"/>
          <ac:spMkLst>
            <pc:docMk/>
            <pc:sldMk cId="3056113940" sldId="284"/>
            <ac:spMk id="15" creationId="{A706254A-7CF7-E4AC-E843-9B5BBF5E0FE9}"/>
          </ac:spMkLst>
        </pc:spChg>
        <pc:picChg chg="add mod">
          <ac:chgData name="Henrik Jessen Christensen" userId="6e58602b-9d37-4df4-85f1-eae8d17a1c05" providerId="ADAL" clId="{BDB46705-7B53-4C95-9938-38324999D8E5}" dt="2024-01-08T07:50:39.216" v="1378" actId="1076"/>
          <ac:picMkLst>
            <pc:docMk/>
            <pc:sldMk cId="3056113940" sldId="284"/>
            <ac:picMk id="4" creationId="{AEED70BB-78D3-0332-C794-773F8D1E8489}"/>
          </ac:picMkLst>
        </pc:picChg>
      </pc:sldChg>
      <pc:sldChg chg="addSp delSp modSp add mod ord">
        <pc:chgData name="Henrik Jessen Christensen" userId="6e58602b-9d37-4df4-85f1-eae8d17a1c05" providerId="ADAL" clId="{BDB46705-7B53-4C95-9938-38324999D8E5}" dt="2024-01-08T09:46:29.045" v="1904" actId="1076"/>
        <pc:sldMkLst>
          <pc:docMk/>
          <pc:sldMk cId="3019155955" sldId="285"/>
        </pc:sldMkLst>
        <pc:spChg chg="mod">
          <ac:chgData name="Henrik Jessen Christensen" userId="6e58602b-9d37-4df4-85f1-eae8d17a1c05" providerId="ADAL" clId="{BDB46705-7B53-4C95-9938-38324999D8E5}" dt="2024-01-05T13:17:14.793" v="246"/>
          <ac:spMkLst>
            <pc:docMk/>
            <pc:sldMk cId="3019155955" sldId="285"/>
            <ac:spMk id="3" creationId="{00823473-AD63-8DA3-A479-BE9C3BF3A07F}"/>
          </ac:spMkLst>
        </pc:spChg>
        <pc:spChg chg="mod">
          <ac:chgData name="Henrik Jessen Christensen" userId="6e58602b-9d37-4df4-85f1-eae8d17a1c05" providerId="ADAL" clId="{BDB46705-7B53-4C95-9938-38324999D8E5}" dt="2024-01-08T09:40:55.764" v="1900" actId="20577"/>
          <ac:spMkLst>
            <pc:docMk/>
            <pc:sldMk cId="3019155955" sldId="285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09:40:49.809" v="1896" actId="21"/>
          <ac:spMkLst>
            <pc:docMk/>
            <pc:sldMk cId="3019155955" sldId="285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8:29:43.615" v="1544" actId="478"/>
          <ac:spMkLst>
            <pc:docMk/>
            <pc:sldMk cId="3019155955" sldId="285"/>
            <ac:spMk id="15" creationId="{A706254A-7CF7-E4AC-E843-9B5BBF5E0FE9}"/>
          </ac:spMkLst>
        </pc:spChg>
        <pc:picChg chg="add mod">
          <ac:chgData name="Henrik Jessen Christensen" userId="6e58602b-9d37-4df4-85f1-eae8d17a1c05" providerId="ADAL" clId="{BDB46705-7B53-4C95-9938-38324999D8E5}" dt="2024-01-08T09:46:29.045" v="1904" actId="1076"/>
          <ac:picMkLst>
            <pc:docMk/>
            <pc:sldMk cId="3019155955" sldId="285"/>
            <ac:picMk id="6" creationId="{9A54C96E-B072-E923-772A-F6F512815AD6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10:05:35.960" v="2018" actId="113"/>
        <pc:sldMkLst>
          <pc:docMk/>
          <pc:sldMk cId="3955959285" sldId="286"/>
        </pc:sldMkLst>
        <pc:spChg chg="mod">
          <ac:chgData name="Henrik Jessen Christensen" userId="6e58602b-9d37-4df4-85f1-eae8d17a1c05" providerId="ADAL" clId="{BDB46705-7B53-4C95-9938-38324999D8E5}" dt="2024-01-05T13:19:01.425" v="260"/>
          <ac:spMkLst>
            <pc:docMk/>
            <pc:sldMk cId="3955959285" sldId="286"/>
            <ac:spMk id="3" creationId="{00823473-AD63-8DA3-A479-BE9C3BF3A07F}"/>
          </ac:spMkLst>
        </pc:spChg>
        <pc:spChg chg="mod">
          <ac:chgData name="Henrik Jessen Christensen" userId="6e58602b-9d37-4df4-85f1-eae8d17a1c05" providerId="ADAL" clId="{BDB46705-7B53-4C95-9938-38324999D8E5}" dt="2024-01-08T10:05:31.310" v="2017" actId="113"/>
          <ac:spMkLst>
            <pc:docMk/>
            <pc:sldMk cId="3955959285" sldId="286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10:05:35.960" v="2018" actId="113"/>
          <ac:spMkLst>
            <pc:docMk/>
            <pc:sldMk cId="3955959285" sldId="286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8:32:48.662" v="1591" actId="478"/>
          <ac:spMkLst>
            <pc:docMk/>
            <pc:sldMk cId="3955959285" sldId="286"/>
            <ac:spMk id="15" creationId="{A706254A-7CF7-E4AC-E843-9B5BBF5E0FE9}"/>
          </ac:spMkLst>
        </pc:spChg>
        <pc:picChg chg="add mod">
          <ac:chgData name="Henrik Jessen Christensen" userId="6e58602b-9d37-4df4-85f1-eae8d17a1c05" providerId="ADAL" clId="{BDB46705-7B53-4C95-9938-38324999D8E5}" dt="2024-01-08T10:04:57.817" v="2014" actId="1036"/>
          <ac:picMkLst>
            <pc:docMk/>
            <pc:sldMk cId="3955959285" sldId="286"/>
            <ac:picMk id="6" creationId="{A1ABC83D-640D-E1C4-5A6F-5084738873DE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08:46:45.935" v="1714" actId="20577"/>
        <pc:sldMkLst>
          <pc:docMk/>
          <pc:sldMk cId="3631198929" sldId="287"/>
        </pc:sldMkLst>
        <pc:spChg chg="mod">
          <ac:chgData name="Henrik Jessen Christensen" userId="6e58602b-9d37-4df4-85f1-eae8d17a1c05" providerId="ADAL" clId="{BDB46705-7B53-4C95-9938-38324999D8E5}" dt="2024-01-05T13:19:58.602" v="282"/>
          <ac:spMkLst>
            <pc:docMk/>
            <pc:sldMk cId="3631198929" sldId="287"/>
            <ac:spMk id="3" creationId="{00823473-AD63-8DA3-A479-BE9C3BF3A07F}"/>
          </ac:spMkLst>
        </pc:spChg>
        <pc:spChg chg="add mod ord">
          <ac:chgData name="Henrik Jessen Christensen" userId="6e58602b-9d37-4df4-85f1-eae8d17a1c05" providerId="ADAL" clId="{BDB46705-7B53-4C95-9938-38324999D8E5}" dt="2024-01-08T08:43:42.492" v="1669" actId="14100"/>
          <ac:spMkLst>
            <pc:docMk/>
            <pc:sldMk cId="3631198929" sldId="287"/>
            <ac:spMk id="6" creationId="{72E9CC36-D89F-D9BD-3667-D7E70194BD4D}"/>
          </ac:spMkLst>
        </pc:spChg>
        <pc:spChg chg="mod">
          <ac:chgData name="Henrik Jessen Christensen" userId="6e58602b-9d37-4df4-85f1-eae8d17a1c05" providerId="ADAL" clId="{BDB46705-7B53-4C95-9938-38324999D8E5}" dt="2024-01-08T08:46:45.935" v="1714" actId="20577"/>
          <ac:spMkLst>
            <pc:docMk/>
            <pc:sldMk cId="3631198929" sldId="287"/>
            <ac:spMk id="9" creationId="{4E13CF09-48DD-E450-E35A-40190F487598}"/>
          </ac:spMkLst>
        </pc:spChg>
        <pc:spChg chg="add mod">
          <ac:chgData name="Henrik Jessen Christensen" userId="6e58602b-9d37-4df4-85f1-eae8d17a1c05" providerId="ADAL" clId="{BDB46705-7B53-4C95-9938-38324999D8E5}" dt="2024-01-08T08:43:59.202" v="1670"/>
          <ac:spMkLst>
            <pc:docMk/>
            <pc:sldMk cId="3631198929" sldId="287"/>
            <ac:spMk id="10" creationId="{66F5F623-6C27-80E5-19B3-824E17273BC7}"/>
          </ac:spMkLst>
        </pc:spChg>
        <pc:spChg chg="del mod">
          <ac:chgData name="Henrik Jessen Christensen" userId="6e58602b-9d37-4df4-85f1-eae8d17a1c05" providerId="ADAL" clId="{BDB46705-7B53-4C95-9938-38324999D8E5}" dt="2024-01-05T13:20:25.095" v="291"/>
          <ac:spMkLst>
            <pc:docMk/>
            <pc:sldMk cId="3631198929" sldId="287"/>
            <ac:spMk id="11" creationId="{0E5E2E64-6F50-8B5D-2BC9-D3BD37A53455}"/>
          </ac:spMkLst>
        </pc:spChg>
        <pc:spChg chg="del">
          <ac:chgData name="Henrik Jessen Christensen" userId="6e58602b-9d37-4df4-85f1-eae8d17a1c05" providerId="ADAL" clId="{BDB46705-7B53-4C95-9938-38324999D8E5}" dt="2024-01-08T08:35:28.358" v="1608" actId="478"/>
          <ac:spMkLst>
            <pc:docMk/>
            <pc:sldMk cId="3631198929" sldId="287"/>
            <ac:spMk id="15" creationId="{A706254A-7CF7-E4AC-E843-9B5BBF5E0FE9}"/>
          </ac:spMkLst>
        </pc:spChg>
        <pc:picChg chg="add del mod modCrop">
          <ac:chgData name="Henrik Jessen Christensen" userId="6e58602b-9d37-4df4-85f1-eae8d17a1c05" providerId="ADAL" clId="{BDB46705-7B53-4C95-9938-38324999D8E5}" dt="2024-01-08T08:42:22.827" v="1663" actId="478"/>
          <ac:picMkLst>
            <pc:docMk/>
            <pc:sldMk cId="3631198929" sldId="287"/>
            <ac:picMk id="4" creationId="{F9A4C88C-DE96-FE7A-263A-CAD77F52193E}"/>
          </ac:picMkLst>
        </pc:picChg>
        <pc:picChg chg="add mod">
          <ac:chgData name="Henrik Jessen Christensen" userId="6e58602b-9d37-4df4-85f1-eae8d17a1c05" providerId="ADAL" clId="{BDB46705-7B53-4C95-9938-38324999D8E5}" dt="2024-01-08T08:43:10.973" v="1667" actId="1076"/>
          <ac:picMkLst>
            <pc:docMk/>
            <pc:sldMk cId="3631198929" sldId="287"/>
            <ac:picMk id="8" creationId="{D3CF2AA5-8A7B-6531-7EE8-5D95D9B90734}"/>
          </ac:picMkLst>
        </pc:picChg>
      </pc:sldChg>
      <pc:sldChg chg="addSp delSp modSp add mod">
        <pc:chgData name="Henrik Jessen Christensen" userId="6e58602b-9d37-4df4-85f1-eae8d17a1c05" providerId="ADAL" clId="{BDB46705-7B53-4C95-9938-38324999D8E5}" dt="2024-01-08T08:34:35.832" v="1607" actId="1035"/>
        <pc:sldMkLst>
          <pc:docMk/>
          <pc:sldMk cId="1159371161" sldId="288"/>
        </pc:sldMkLst>
        <pc:spChg chg="del">
          <ac:chgData name="Henrik Jessen Christensen" userId="6e58602b-9d37-4df4-85f1-eae8d17a1c05" providerId="ADAL" clId="{BDB46705-7B53-4C95-9938-38324999D8E5}" dt="2024-01-05T13:25:54.047" v="311" actId="478"/>
          <ac:spMkLst>
            <pc:docMk/>
            <pc:sldMk cId="1159371161" sldId="288"/>
            <ac:spMk id="3" creationId="{00823473-AD63-8DA3-A479-BE9C3BF3A07F}"/>
          </ac:spMkLst>
        </pc:spChg>
        <pc:spChg chg="del">
          <ac:chgData name="Henrik Jessen Christensen" userId="6e58602b-9d37-4df4-85f1-eae8d17a1c05" providerId="ADAL" clId="{BDB46705-7B53-4C95-9938-38324999D8E5}" dt="2024-01-05T13:25:56.960" v="312" actId="478"/>
          <ac:spMkLst>
            <pc:docMk/>
            <pc:sldMk cId="1159371161" sldId="288"/>
            <ac:spMk id="9" creationId="{4E13CF09-48DD-E450-E35A-40190F487598}"/>
          </ac:spMkLst>
        </pc:spChg>
        <pc:spChg chg="del">
          <ac:chgData name="Henrik Jessen Christensen" userId="6e58602b-9d37-4df4-85f1-eae8d17a1c05" providerId="ADAL" clId="{BDB46705-7B53-4C95-9938-38324999D8E5}" dt="2024-01-05T13:25:59.210" v="313" actId="478"/>
          <ac:spMkLst>
            <pc:docMk/>
            <pc:sldMk cId="1159371161" sldId="288"/>
            <ac:spMk id="15" creationId="{A706254A-7CF7-E4AC-E843-9B5BBF5E0FE9}"/>
          </ac:spMkLst>
        </pc:spChg>
        <pc:picChg chg="add mod modCrop">
          <ac:chgData name="Henrik Jessen Christensen" userId="6e58602b-9d37-4df4-85f1-eae8d17a1c05" providerId="ADAL" clId="{BDB46705-7B53-4C95-9938-38324999D8E5}" dt="2024-01-08T08:34:35.832" v="1607" actId="1035"/>
          <ac:picMkLst>
            <pc:docMk/>
            <pc:sldMk cId="1159371161" sldId="288"/>
            <ac:picMk id="6" creationId="{5D32BA6C-250C-E3BC-117B-DB3D7F7E872E}"/>
          </ac:picMkLst>
        </pc:picChg>
      </pc:sldChg>
      <pc:sldChg chg="add del">
        <pc:chgData name="Henrik Jessen Christensen" userId="6e58602b-9d37-4df4-85f1-eae8d17a1c05" providerId="ADAL" clId="{BDB46705-7B53-4C95-9938-38324999D8E5}" dt="2024-01-08T07:20:59.411" v="1132" actId="2696"/>
        <pc:sldMkLst>
          <pc:docMk/>
          <pc:sldMk cId="1142857656" sldId="289"/>
        </pc:sldMkLst>
      </pc:sldChg>
      <pc:sldChg chg="addSp delSp modSp add mod">
        <pc:chgData name="Henrik Jessen Christensen" userId="6e58602b-9d37-4df4-85f1-eae8d17a1c05" providerId="ADAL" clId="{BDB46705-7B53-4C95-9938-38324999D8E5}" dt="2024-01-08T10:03:13.418" v="2003" actId="1035"/>
        <pc:sldMkLst>
          <pc:docMk/>
          <pc:sldMk cId="698857984" sldId="290"/>
        </pc:sldMkLst>
        <pc:spChg chg="mod">
          <ac:chgData name="Henrik Jessen Christensen" userId="6e58602b-9d37-4df4-85f1-eae8d17a1c05" providerId="ADAL" clId="{BDB46705-7B53-4C95-9938-38324999D8E5}" dt="2024-01-08T07:19:37.404" v="1117" actId="20577"/>
          <ac:spMkLst>
            <pc:docMk/>
            <pc:sldMk cId="698857984" sldId="290"/>
            <ac:spMk id="3" creationId="{00823473-AD63-8DA3-A479-BE9C3BF3A07F}"/>
          </ac:spMkLst>
        </pc:spChg>
        <pc:spChg chg="mod">
          <ac:chgData name="Henrik Jessen Christensen" userId="6e58602b-9d37-4df4-85f1-eae8d17a1c05" providerId="ADAL" clId="{BDB46705-7B53-4C95-9938-38324999D8E5}" dt="2024-01-08T10:02:30.193" v="1993" actId="113"/>
          <ac:spMkLst>
            <pc:docMk/>
            <pc:sldMk cId="698857984" sldId="290"/>
            <ac:spMk id="9" creationId="{4E13CF09-48DD-E450-E35A-40190F487598}"/>
          </ac:spMkLst>
        </pc:spChg>
        <pc:spChg chg="mod">
          <ac:chgData name="Henrik Jessen Christensen" userId="6e58602b-9d37-4df4-85f1-eae8d17a1c05" providerId="ADAL" clId="{BDB46705-7B53-4C95-9938-38324999D8E5}" dt="2024-01-08T10:02:49.741" v="1994" actId="113"/>
          <ac:spMkLst>
            <pc:docMk/>
            <pc:sldMk cId="698857984" sldId="290"/>
            <ac:spMk id="11" creationId="{0E5E2E64-6F50-8B5D-2BC9-D3BD37A53455}"/>
          </ac:spMkLst>
        </pc:spChg>
        <pc:picChg chg="add mod modCrop">
          <ac:chgData name="Henrik Jessen Christensen" userId="6e58602b-9d37-4df4-85f1-eae8d17a1c05" providerId="ADAL" clId="{BDB46705-7B53-4C95-9938-38324999D8E5}" dt="2024-01-08T10:03:13.418" v="2003" actId="1035"/>
          <ac:picMkLst>
            <pc:docMk/>
            <pc:sldMk cId="698857984" sldId="290"/>
            <ac:picMk id="10" creationId="{4CEFBA0D-0DDA-4335-9709-9F9A59AF7C8E}"/>
          </ac:picMkLst>
        </pc:picChg>
        <pc:cxnChg chg="add del mod">
          <ac:chgData name="Henrik Jessen Christensen" userId="6e58602b-9d37-4df4-85f1-eae8d17a1c05" providerId="ADAL" clId="{BDB46705-7B53-4C95-9938-38324999D8E5}" dt="2024-01-08T07:18:56.454" v="1097" actId="478"/>
          <ac:cxnSpMkLst>
            <pc:docMk/>
            <pc:sldMk cId="698857984" sldId="290"/>
            <ac:cxnSpMk id="7" creationId="{6B367F6D-78D8-675E-E2D7-46AA05A022C0}"/>
          </ac:cxnSpMkLst>
        </pc:cxnChg>
      </pc:sldChg>
      <pc:sldChg chg="addSp delSp modSp add mod">
        <pc:chgData name="Henrik Jessen Christensen" userId="6e58602b-9d37-4df4-85f1-eae8d17a1c05" providerId="ADAL" clId="{BDB46705-7B53-4C95-9938-38324999D8E5}" dt="2024-01-08T10:04:33.460" v="2008" actId="478"/>
        <pc:sldMkLst>
          <pc:docMk/>
          <pc:sldMk cId="211994709" sldId="291"/>
        </pc:sldMkLst>
        <pc:spChg chg="mod">
          <ac:chgData name="Henrik Jessen Christensen" userId="6e58602b-9d37-4df4-85f1-eae8d17a1c05" providerId="ADAL" clId="{BDB46705-7B53-4C95-9938-38324999D8E5}" dt="2024-01-08T09:40:26.210" v="1895" actId="20577"/>
          <ac:spMkLst>
            <pc:docMk/>
            <pc:sldMk cId="211994709" sldId="291"/>
            <ac:spMk id="3" creationId="{00823473-AD63-8DA3-A479-BE9C3BF3A07F}"/>
          </ac:spMkLst>
        </pc:spChg>
        <pc:spChg chg="add mod">
          <ac:chgData name="Henrik Jessen Christensen" userId="6e58602b-9d37-4df4-85f1-eae8d17a1c05" providerId="ADAL" clId="{BDB46705-7B53-4C95-9938-38324999D8E5}" dt="2024-01-08T08:22:13.323" v="1509" actId="207"/>
          <ac:spMkLst>
            <pc:docMk/>
            <pc:sldMk cId="211994709" sldId="291"/>
            <ac:spMk id="6" creationId="{CBD1507A-049D-DD05-CA42-B84476924D63}"/>
          </ac:spMkLst>
        </pc:spChg>
        <pc:spChg chg="add mod ord">
          <ac:chgData name="Henrik Jessen Christensen" userId="6e58602b-9d37-4df4-85f1-eae8d17a1c05" providerId="ADAL" clId="{BDB46705-7B53-4C95-9938-38324999D8E5}" dt="2024-01-08T08:23:08.512" v="1513" actId="207"/>
          <ac:spMkLst>
            <pc:docMk/>
            <pc:sldMk cId="211994709" sldId="291"/>
            <ac:spMk id="8" creationId="{E8D95977-F43F-7F37-43FA-7E2A4C2D84AB}"/>
          </ac:spMkLst>
        </pc:spChg>
        <pc:spChg chg="del mod">
          <ac:chgData name="Henrik Jessen Christensen" userId="6e58602b-9d37-4df4-85f1-eae8d17a1c05" providerId="ADAL" clId="{BDB46705-7B53-4C95-9938-38324999D8E5}" dt="2024-01-08T07:53:44.969" v="1389"/>
          <ac:spMkLst>
            <pc:docMk/>
            <pc:sldMk cId="211994709" sldId="291"/>
            <ac:spMk id="9" creationId="{4E13CF09-48DD-E450-E35A-40190F487598}"/>
          </ac:spMkLst>
        </pc:spChg>
        <pc:spChg chg="add mod ord">
          <ac:chgData name="Henrik Jessen Christensen" userId="6e58602b-9d37-4df4-85f1-eae8d17a1c05" providerId="ADAL" clId="{BDB46705-7B53-4C95-9938-38324999D8E5}" dt="2024-01-08T08:23:19.100" v="1514" actId="207"/>
          <ac:spMkLst>
            <pc:docMk/>
            <pc:sldMk cId="211994709" sldId="291"/>
            <ac:spMk id="10" creationId="{7D111904-3110-A689-87E5-C504830855A8}"/>
          </ac:spMkLst>
        </pc:spChg>
        <pc:spChg chg="mod">
          <ac:chgData name="Henrik Jessen Christensen" userId="6e58602b-9d37-4df4-85f1-eae8d17a1c05" providerId="ADAL" clId="{BDB46705-7B53-4C95-9938-38324999D8E5}" dt="2024-01-08T08:22:18.861" v="1510" actId="207"/>
          <ac:spMkLst>
            <pc:docMk/>
            <pc:sldMk cId="211994709" sldId="291"/>
            <ac:spMk id="11" creationId="{0E5E2E64-6F50-8B5D-2BC9-D3BD37A53455}"/>
          </ac:spMkLst>
        </pc:spChg>
        <pc:picChg chg="del">
          <ac:chgData name="Henrik Jessen Christensen" userId="6e58602b-9d37-4df4-85f1-eae8d17a1c05" providerId="ADAL" clId="{BDB46705-7B53-4C95-9938-38324999D8E5}" dt="2024-01-08T07:52:41.981" v="1386" actId="478"/>
          <ac:picMkLst>
            <pc:docMk/>
            <pc:sldMk cId="211994709" sldId="291"/>
            <ac:picMk id="4" creationId="{AEED70BB-78D3-0332-C794-773F8D1E8489}"/>
          </ac:picMkLst>
        </pc:picChg>
        <pc:picChg chg="add del mod">
          <ac:chgData name="Henrik Jessen Christensen" userId="6e58602b-9d37-4df4-85f1-eae8d17a1c05" providerId="ADAL" clId="{BDB46705-7B53-4C95-9938-38324999D8E5}" dt="2024-01-08T10:04:33.460" v="2008" actId="478"/>
          <ac:picMkLst>
            <pc:docMk/>
            <pc:sldMk cId="211994709" sldId="291"/>
            <ac:picMk id="7" creationId="{6F31299D-11A3-499C-8B98-E55BB2FBD326}"/>
          </ac:picMkLst>
        </pc:picChg>
      </pc:sldChg>
      <pc:sldChg chg="add del">
        <pc:chgData name="Henrik Jessen Christensen" userId="6e58602b-9d37-4df4-85f1-eae8d17a1c05" providerId="ADAL" clId="{BDB46705-7B53-4C95-9938-38324999D8E5}" dt="2024-01-08T07:47:47.051" v="1294" actId="2696"/>
        <pc:sldMkLst>
          <pc:docMk/>
          <pc:sldMk cId="36077239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4801-EA83-4F91-A5EA-1CEB1481B53C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69F-6785-4964-96A2-496D8CA80D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4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875F8-1891-3346-A226-B9748167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738"/>
            <a:ext cx="9144000" cy="1078077"/>
          </a:xfrm>
        </p:spPr>
        <p:txBody>
          <a:bodyPr anchor="t" anchorCtr="0"/>
          <a:lstStyle>
            <a:lvl1pPr algn="ctr">
              <a:defRPr sz="6000" spc="-100" baseline="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DFA7645-FB92-E043-A966-E8C8FE308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8025"/>
            <a:ext cx="9144000" cy="1269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B20FB4-2012-7F4C-B83C-2016A574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DA3C08-4885-F443-90E9-13C2B37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B3ABE0-A4E6-8C44-8D55-5B33C384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3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AFE0-EE9B-6540-A91F-898E9AF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445A24-1FF7-DD4C-9AAE-D7E57745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2BCF4A-1292-D84A-A814-936E36DB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4A1317-93B3-A445-97F7-CD645728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289B5F-46EE-4A45-A9E4-A5FAC0D5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, undertitel og indholdsob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5C06-3759-7B40-BEE0-151AFE87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11" y="1270228"/>
            <a:ext cx="7601712" cy="924179"/>
          </a:xfrm>
        </p:spPr>
        <p:txBody>
          <a:bodyPr/>
          <a:lstStyle>
            <a:lvl1pPr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6409A9-9D84-1840-B0B2-9E8A2F831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5087"/>
            <a:ext cx="5113338" cy="583393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B6FD63-C832-6F4C-9926-6666C598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40000"/>
            <a:ext cx="5113337" cy="2709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90FA35-3360-D647-B883-133DDFDC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12CF62-882D-4B4F-8F24-107785B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618948-5A39-824E-B5CD-A0E9A186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2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A389F-EE40-DB4D-8A6F-3B039CFA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7450"/>
            <a:ext cx="10515600" cy="1800000"/>
          </a:xfrm>
        </p:spPr>
        <p:txBody>
          <a:bodyPr anchor="t" anchorCtr="0"/>
          <a:lstStyle>
            <a:lvl1pPr>
              <a:defRPr sz="6000" spc="-10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94F3C7-A63D-FC4C-B88F-9EED27EB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0001"/>
            <a:ext cx="10515600" cy="1269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665DCB-E595-7448-8B0A-24684C4C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E52635-D659-B44F-A7E1-5600ED43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3BC5AE-6E4E-4043-B027-2F2F27AA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1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5C06-3759-7B40-BEE0-151AFE87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6409A9-9D84-1840-B0B2-9E8A2F831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13338" cy="34432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B6FD63-C832-6F4C-9926-6666C598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506662"/>
            <a:ext cx="5113337" cy="34432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90FA35-3360-D647-B883-133DDFDC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12CF62-882D-4B4F-8F24-107785B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618948-5A39-824E-B5CD-A0E9A186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54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4B454-26AF-9A48-9C0C-B5EF91D2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F7F90A-981B-894E-B79F-EB21A37A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CEAD48-EFDC-9A44-86BB-820B749D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D7502B-E4B5-644C-997B-3072FAAD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62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8B145B-513A-E041-ADD5-9398AA02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75869-27E4-354B-BE2D-36F6636E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724F85-A29D-984B-AC49-67E26DD4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0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371-4394-4542-81CD-E63048C4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5543"/>
            <a:ext cx="5111750" cy="104842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FF162ED-06A7-B247-A4B3-40A96916C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0462" y="765175"/>
            <a:ext cx="5951538" cy="6092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D8AA20-59CA-E149-8944-6AAF1F84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24580"/>
            <a:ext cx="5111750" cy="3425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4779C2-58A0-0C42-A1C7-CBD17469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6A6D86-819D-FF4A-B10D-DB897820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FA904FF-963F-4D40-8B28-6AAE8D26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6D32FE-E427-0A42-824D-5DBB529E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9D130D8-4521-F944-BE39-F77546BC1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20000"/>
            <a:ext cx="5113338" cy="342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 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3144D7-D150-B846-AD49-55F6BF610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4FAC-0F88-FE42-AF3B-858DA67DD803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3CC398-CD88-7F43-BA5D-7B05F1E22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4747F6-7F5C-B542-95DA-DE4B50B2E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509B-667F-504D-97D1-6C3FAF8CC09F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B4BAF6C-1164-0D4E-879F-6CD00AD6F8AA}"/>
              </a:ext>
            </a:extLst>
          </p:cNvPr>
          <p:cNvSpPr/>
          <p:nvPr userDrawn="1"/>
        </p:nvSpPr>
        <p:spPr>
          <a:xfrm>
            <a:off x="0" y="-1"/>
            <a:ext cx="12192000" cy="76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4DC4903-102C-5D4B-9060-C457F790946E}"/>
              </a:ext>
            </a:extLst>
          </p:cNvPr>
          <p:cNvSpPr txBox="1"/>
          <p:nvPr userDrawn="1"/>
        </p:nvSpPr>
        <p:spPr>
          <a:xfrm>
            <a:off x="839788" y="215091"/>
            <a:ext cx="511175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a-DK" sz="2400" b="1" i="0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TeleKOL</a:t>
            </a:r>
            <a:endParaRPr lang="da-DK" sz="2400" b="1" i="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7675" indent="-2206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66750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482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3931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pic>
        <p:nvPicPr>
          <p:cNvPr id="15" name="Billede 14" descr="Et billede, der indeholder tekst, tøj, jakkesæt, investor&#10;&#10;Automatisk genereret beskrivelse">
            <a:extLst>
              <a:ext uri="{FF2B5EF4-FFF2-40B4-BE49-F238E27FC236}">
                <a16:creationId xmlns:a16="http://schemas.microsoft.com/office/drawing/2014/main" id="{7407C45C-17AF-FF0F-E80C-0CFA5297A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00" y="1660781"/>
            <a:ext cx="4896000" cy="2846132"/>
          </a:xfrm>
          <a:prstGeom prst="rect">
            <a:avLst/>
          </a:prstGeom>
        </p:spPr>
      </p:pic>
      <p:sp>
        <p:nvSpPr>
          <p:cNvPr id="27" name="Undertitel 2">
            <a:extLst>
              <a:ext uri="{FF2B5EF4-FFF2-40B4-BE49-F238E27FC236}">
                <a16:creationId xmlns:a16="http://schemas.microsoft.com/office/drawing/2014/main" id="{F7240FE9-4A63-6EA6-A5EF-FE6C058A7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7951"/>
            <a:ext cx="9144000" cy="1269950"/>
          </a:xfrm>
        </p:spPr>
        <p:txBody>
          <a:bodyPr/>
          <a:lstStyle/>
          <a:p>
            <a:r>
              <a:rPr lang="da-DK" dirty="0"/>
              <a:t>Tilbuddet i ‘Fælles Telemedicin i Syd’</a:t>
            </a:r>
          </a:p>
        </p:txBody>
      </p:sp>
    </p:spTree>
    <p:extLst>
      <p:ext uri="{BB962C8B-B14F-4D97-AF65-F5344CB8AC3E}">
        <p14:creationId xmlns:p14="http://schemas.microsoft.com/office/powerpoint/2010/main" val="368822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Hvem gør hvad?</a:t>
            </a: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Tilbuddet vil blive administreret af sygehus eller kommune.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Almen praksis’ rolle er at henvise til tilbuddet og eventuelt justere </a:t>
            </a:r>
            <a:r>
              <a:rPr lang="da-DK" dirty="0">
                <a:solidFill>
                  <a:srgbClr val="00617D"/>
                </a:solidFill>
                <a:latin typeface="Arial" panose="020B0604020202020204"/>
              </a:rPr>
              <a:t>grænse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værdier.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Behandlingsansvaret er enten placeret på sygehus eller almen praksis.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617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3CF2AA5-8A7B-6531-7EE8-5D95D9B9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39" y="1499888"/>
            <a:ext cx="6120000" cy="484465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2E9CC36-D89F-D9BD-3667-D7E70194BD4D}"/>
              </a:ext>
            </a:extLst>
          </p:cNvPr>
          <p:cNvSpPr txBox="1"/>
          <p:nvPr/>
        </p:nvSpPr>
        <p:spPr>
          <a:xfrm>
            <a:off x="838200" y="558470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mere udspecificeret rolle- og ansvarsfordeling på næste slide.</a:t>
            </a:r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6F5F623-6C27-80E5-19B3-824E17273BC7}"/>
              </a:ext>
            </a:extLst>
          </p:cNvPr>
          <p:cNvSpPr txBox="1"/>
          <p:nvPr/>
        </p:nvSpPr>
        <p:spPr>
          <a:xfrm>
            <a:off x="9301018" y="6496168"/>
            <a:ext cx="28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/>
              <a:t>Kilde: </a:t>
            </a:r>
          </a:p>
          <a:p>
            <a:r>
              <a:rPr lang="da-DK" sz="600" dirty="0"/>
              <a:t>Sundhedsstyrelsen: "Telemedicin til mennesker med hjertesvigt - Anbefalinger til målgruppe, sundhedsfagligt indhold, ansvar og samarbejde", 2020</a:t>
            </a:r>
          </a:p>
        </p:txBody>
      </p:sp>
    </p:spTree>
    <p:extLst>
      <p:ext uri="{BB962C8B-B14F-4D97-AF65-F5344CB8AC3E}">
        <p14:creationId xmlns:p14="http://schemas.microsoft.com/office/powerpoint/2010/main" val="363119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D32BA6C-250C-E3BC-117B-DB3D7F7E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00" y="827790"/>
            <a:ext cx="10080000" cy="59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dirty="0" err="1"/>
              <a:t>TeleHjerte</a:t>
            </a:r>
            <a:r>
              <a:rPr lang="da-DK" sz="3200" dirty="0"/>
              <a:t> – Det andet telemedicinske projekt på nationalt plan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600" dirty="0">
              <a:solidFill>
                <a:srgbClr val="00617D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rgbClr val="00617D"/>
                </a:solidFill>
                <a:latin typeface="Arial" panose="020B0604020202020204"/>
              </a:rPr>
              <a:t>TeleKOL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til borgere med Kronisk Obstruktiv Lungesygdom (KOL) var det første telemedicinske projekt på nationalt plan. </a:t>
            </a:r>
            <a:r>
              <a:rPr lang="da-DK" sz="1600" dirty="0" err="1">
                <a:solidFill>
                  <a:srgbClr val="00617D"/>
                </a:solidFill>
                <a:latin typeface="Arial" panose="020B0604020202020204"/>
              </a:rPr>
              <a:t>TeleKOL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tilbydes nu til alle borgere i Syddanmark</a:t>
            </a:r>
            <a:br>
              <a:rPr lang="da-DK" sz="1600" dirty="0">
                <a:solidFill>
                  <a:srgbClr val="00617D"/>
                </a:solidFill>
                <a:latin typeface="Arial" panose="020B0604020202020204"/>
              </a:rPr>
            </a:br>
            <a:endParaRPr lang="da-DK" sz="1600" dirty="0">
              <a:solidFill>
                <a:srgbClr val="00617D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Med </a:t>
            </a:r>
            <a:r>
              <a:rPr lang="da-DK" sz="1600" b="1" dirty="0">
                <a:solidFill>
                  <a:srgbClr val="00617D"/>
                </a:solidFill>
                <a:latin typeface="Arial" panose="020B0604020202020204"/>
              </a:rPr>
              <a:t>økonomiaftalerne for 2021 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blev regeringen, KL og Danske Regioner enige om udbredelse af telemedicin til mennesker med </a:t>
            </a:r>
            <a:r>
              <a:rPr lang="da-DK" sz="1600" b="1" dirty="0">
                <a:solidFill>
                  <a:srgbClr val="00617D"/>
                </a:solidFill>
                <a:latin typeface="Arial" panose="020B0604020202020204"/>
              </a:rPr>
              <a:t>hjertesvigt</a:t>
            </a:r>
            <a:br>
              <a:rPr lang="da-DK" sz="1600" b="1" dirty="0">
                <a:solidFill>
                  <a:srgbClr val="00617D"/>
                </a:solidFill>
                <a:latin typeface="Arial" panose="020B0604020202020204"/>
              </a:rPr>
            </a:br>
            <a:endParaRPr lang="da-DK" sz="1600" b="1" dirty="0">
              <a:solidFill>
                <a:srgbClr val="00617D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rgbClr val="00617D"/>
                </a:solidFill>
                <a:latin typeface="Arial" panose="020B0604020202020204"/>
              </a:rPr>
              <a:t>TeleHjerte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bliver dermed det andet telemedicinske projekt på nationalt plan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48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rgbClr val="00617D"/>
                </a:solidFill>
                <a:latin typeface="Arial" panose="020B0604020202020204"/>
              </a:rPr>
              <a:t>Implementeringen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af </a:t>
            </a:r>
            <a:r>
              <a:rPr lang="da-DK" sz="1600" dirty="0" err="1">
                <a:solidFill>
                  <a:srgbClr val="00617D"/>
                </a:solidFill>
                <a:latin typeface="Arial" panose="020B0604020202020204"/>
              </a:rPr>
              <a:t>TeleKOL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og </a:t>
            </a:r>
            <a:r>
              <a:rPr lang="da-DK" sz="1600" dirty="0" err="1">
                <a:solidFill>
                  <a:srgbClr val="00617D"/>
                </a:solidFill>
                <a:latin typeface="Arial" panose="020B0604020202020204"/>
              </a:rPr>
              <a:t>TeleHjerte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i Syddanmark sker i </a:t>
            </a:r>
            <a:r>
              <a:rPr lang="da-DK" sz="1600" b="1" dirty="0">
                <a:solidFill>
                  <a:srgbClr val="00617D"/>
                </a:solidFill>
                <a:latin typeface="Arial" panose="020B0604020202020204"/>
              </a:rPr>
              <a:t>samarbejde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mellem de 22 kommuner, de 4 sygehuse og almen praksis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617D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I Syddanmark er </a:t>
            </a:r>
            <a:r>
              <a:rPr lang="da-DK" sz="1600" b="1" dirty="0" err="1">
                <a:solidFill>
                  <a:srgbClr val="00617D"/>
                </a:solidFill>
                <a:latin typeface="Arial" panose="020B0604020202020204"/>
              </a:rPr>
              <a:t>TeleHjerte</a:t>
            </a:r>
            <a:r>
              <a:rPr lang="da-DK" sz="1600" b="1" dirty="0">
                <a:solidFill>
                  <a:srgbClr val="00617D"/>
                </a:solidFill>
                <a:latin typeface="Arial" panose="020B0604020202020204"/>
              </a:rPr>
              <a:t> i pilotdrift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i 1. halvår 2024</a:t>
            </a:r>
          </a:p>
        </p:txBody>
      </p:sp>
      <p:pic>
        <p:nvPicPr>
          <p:cNvPr id="6" name="Billede 5" descr="To personer, der giver hånd">
            <a:extLst>
              <a:ext uri="{FF2B5EF4-FFF2-40B4-BE49-F238E27FC236}">
                <a16:creationId xmlns:a16="http://schemas.microsoft.com/office/drawing/2014/main" id="{D7B2FD0A-AAA6-E689-E404-41714C0E5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32" y="3877284"/>
            <a:ext cx="3600000" cy="2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dirty="0"/>
              <a:t>Formålet med </a:t>
            </a:r>
            <a:r>
              <a:rPr lang="da-DK" sz="3200" dirty="0" err="1"/>
              <a:t>TeleHjerte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331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 udbredelse af telemedicin til borgere med hjertesvigt forventes at kunne være til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gavn for både borgere og samfund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kan ske ved implementering af digitale velfærdsløsninger og telemedicin i kommunerne, som sammen med de eksisterende hjertesvigtsklinikker og praktiserende læger kan fremme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enkelte borgers forståelse af hjertesvigt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potentielt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ændre dennes handlemønstre på egne symptomer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på hjertesvigt.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388119" cy="165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Herved kan borgeren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undgå forværring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af sygdom samt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opnå tryghed og øget livskvalitet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Afledt heraf kan der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potentielt følge færre og/eller kortere konsultationer, indlæggelser og genindlæggelser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F7481D1-D1C2-A420-AEC9-8435E833C76F}"/>
              </a:ext>
            </a:extLst>
          </p:cNvPr>
          <p:cNvSpPr txBox="1"/>
          <p:nvPr/>
        </p:nvSpPr>
        <p:spPr>
          <a:xfrm>
            <a:off x="9301018" y="6496168"/>
            <a:ext cx="28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/>
              <a:t>Kilde: </a:t>
            </a:r>
          </a:p>
          <a:p>
            <a:r>
              <a:rPr lang="da-DK" sz="600" dirty="0"/>
              <a:t>Sundhedsstyrelsen: "Telemedicin til mennesker med hjertesvigt - Anbefalinger til målgruppe, sundhedsfagligt indhold, ansvar og samarbejde", 2020</a:t>
            </a:r>
          </a:p>
        </p:txBody>
      </p:sp>
      <p:pic>
        <p:nvPicPr>
          <p:cNvPr id="10" name="Billede 9" descr="Fodgængere i fodgængerfelt">
            <a:extLst>
              <a:ext uri="{FF2B5EF4-FFF2-40B4-BE49-F238E27FC236}">
                <a16:creationId xmlns:a16="http://schemas.microsoft.com/office/drawing/2014/main" id="{70B04666-5B79-A1D8-D508-743C906DF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32" y="4089267"/>
            <a:ext cx="3600000" cy="22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Fakta om </a:t>
            </a:r>
            <a:r>
              <a:rPr lang="da-DK" sz="3200" spc="0" dirty="0">
                <a:solidFill>
                  <a:srgbClr val="00617D"/>
                </a:solidFill>
                <a:latin typeface="Arial" panose="020B0604020202020204"/>
              </a:rPr>
              <a:t>h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jertesvigt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(1)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Danmark lever ca. 62.000 mennesker aktuelt (2020) med hjertesvigt, og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ca. 12.000 nye tilfælde tilkommer årligt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Som følge af den demografiske udvikling, hvor flere lever længere, forventes det, at flere borgere i fremtiden kommer til at leve med hjertesvigt.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Hjertesvigt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et klinisk syndrom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som er karakteriseret ved typiske symptomer såsom åndenød, perifer væskeophobning og træthed.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Disse symptomer kan skyldes, at hjertet ikke er i stand til at pumpe nok blod rundt i kroppen, hvilket sædvanligvis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afsløres ved en ultralydsskanning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 hjertet (ekkokardiografi).</a:t>
            </a:r>
          </a:p>
          <a:p>
            <a:pPr>
              <a:spcAft>
                <a:spcPts val="1400"/>
              </a:spcAft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Hjertesvigt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udvikle sig gradvist eller helt akut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være en umiddelbar følge af akut hjertesygdom.</a:t>
            </a:r>
            <a:endParaRPr lang="da-DK" sz="1600" dirty="0">
              <a:solidFill>
                <a:srgbClr val="00617D"/>
              </a:solidFill>
              <a:latin typeface="Arial" panose="020B0604020202020204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113339" cy="199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hyppigste årsag til hjertesvigt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 åreforkalkning med dårlig blodforsyning til hjertemuskulaturen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(iskæmisk hjertesygdom, fx blodprop i hjertet). Andre årsager omfatter forhøjet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blodtryk, hjerteklapsygdom, visse genetiske årsager samt sygdomme i hjertemuskulaturen</a:t>
            </a:r>
            <a:r>
              <a:rPr lang="da-DK" sz="1600" dirty="0">
                <a:solidFill>
                  <a:srgbClr val="00617D"/>
                </a:solidFill>
                <a:latin typeface="Arial" panose="020B0604020202020204"/>
              </a:rPr>
              <a:t>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myokardit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aflejringssygdomme).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7AE6EB6-9612-6D71-8E9E-007E8DC3EDA0}"/>
              </a:ext>
            </a:extLst>
          </p:cNvPr>
          <p:cNvSpPr txBox="1"/>
          <p:nvPr/>
        </p:nvSpPr>
        <p:spPr>
          <a:xfrm>
            <a:off x="9301018" y="6496168"/>
            <a:ext cx="28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/>
              <a:t>Kilde: </a:t>
            </a:r>
          </a:p>
          <a:p>
            <a:r>
              <a:rPr lang="da-DK" sz="600" dirty="0"/>
              <a:t>Sundhedsstyrelsen: "Telemedicin til mennesker med hjertesvigt - Anbefalinger til målgruppe, sundhedsfagligt indhold, ansvar og samarbejde", 2020</a:t>
            </a:r>
          </a:p>
        </p:txBody>
      </p:sp>
      <p:pic>
        <p:nvPicPr>
          <p:cNvPr id="7" name="Billede 6" descr="Stetoskop og EKG-udskrift">
            <a:extLst>
              <a:ext uri="{FF2B5EF4-FFF2-40B4-BE49-F238E27FC236}">
                <a16:creationId xmlns:a16="http://schemas.microsoft.com/office/drawing/2014/main" id="{22A0D55C-EA31-E7F4-7476-029CF78F3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32" y="4067353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Fakta om </a:t>
            </a:r>
            <a:r>
              <a:rPr lang="da-DK" sz="3200" spc="0" dirty="0">
                <a:solidFill>
                  <a:srgbClr val="00617D"/>
                </a:solidFill>
                <a:latin typeface="Arial" panose="020B0604020202020204"/>
              </a:rPr>
              <a:t>h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jertesvigt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(2)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Risikoen for at udvikle hjertesvigt stiger med alderen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og flere mænd end kvinder får sygdommen. Således forekommer ca. 45% af alle nye tilfælde af hjertesvigt hos mænd, efter de er fyldt 75 år.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Mennesker, der lever med hjertesvigt, oplever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ofte psykiske reaktioner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 utryghed og nedsat livskvalitet.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Hjertesvigt er forbundet med en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høj dødelighed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og det estimeres, at den aldersstandardiserede 1- års mortalitet er ca. 15 %. Årligt dør ca. 1.300 mennesker af hjertesvigt, primært borgere over 85 år. </a:t>
            </a:r>
          </a:p>
          <a:p>
            <a:pPr>
              <a:spcAft>
                <a:spcPts val="1400"/>
              </a:spcAft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Omkring halvdelen af mennesker med hjertesvigt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andre kroniske sygdomme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og nogle kombinationer af sygdomme er mere udbredte. Således har ca. 25 % af mennesker med hjertesvigt samtidig KOL og/eller type 2-diabetes, hvilket især skyldes, at hjertesygdom er en hyppig følgesygdom til disse sygdomme.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21262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Hjertesvigt er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forbundet med betydelig aktivitet i sundhedsvæsenet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En patient med hjertesvigt er i gennemsnit i kontakt med sundhedsvæsenet 33 gange om året, og heraf udgør besøg hos praktiserende læge de fleste gange efterfulgt af ambulant behandling. Til sammenligning har befolkningen generelt 13 kontakter i løbet af et år.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7AE6EB6-9612-6D71-8E9E-007E8DC3EDA0}"/>
              </a:ext>
            </a:extLst>
          </p:cNvPr>
          <p:cNvSpPr txBox="1"/>
          <p:nvPr/>
        </p:nvSpPr>
        <p:spPr>
          <a:xfrm>
            <a:off x="9301018" y="6496168"/>
            <a:ext cx="28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b="1" dirty="0"/>
              <a:t>Kilde: </a:t>
            </a:r>
          </a:p>
          <a:p>
            <a:r>
              <a:rPr lang="da-DK" sz="600" dirty="0"/>
              <a:t>Sundhedsstyrelsen: "Telemedicin til mennesker med hjertesvigt - Anbefalinger til målgruppe, sundhedsfagligt indhold, ansvar og samarbejde", 2020</a:t>
            </a:r>
          </a:p>
        </p:txBody>
      </p:sp>
      <p:pic>
        <p:nvPicPr>
          <p:cNvPr id="10" name="Billede 9" descr="Læge forklarer papirer til en patient i et undersøgelsesrum">
            <a:extLst>
              <a:ext uri="{FF2B5EF4-FFF2-40B4-BE49-F238E27FC236}">
                <a16:creationId xmlns:a16="http://schemas.microsoft.com/office/drawing/2014/main" id="{4CEFBA0D-0DDA-4335-9709-9F9A59AF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777" y="4137894"/>
            <a:ext cx="3600000" cy="22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Hvad tilbydes borgeren med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TeleHjerte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Hvis en borger takker ja til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TeleHjerte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modtager de en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tablet samt måleudstyr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som de læres op i brugen af.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skal så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foretage sine egne målinger samt besvare spørgsmål vedrørende sine symptomer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 løbende sende dem ind til den sundhedsfaglige medarbejder, som vil holde øje med målingerne på ugentlige fastsatte tidspunkter. På den måde følges udviklingen af sygdommen på tæt hold.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sundhedsfaglige medarbejder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 være ansat på hospitalet eller i kommunen, afhængigt af hvor borgeren er tilknyttet.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113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telemedicinske udstyr giver også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mulighed for videomøder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kommunikation via telefon/besked.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ED70BB-78D3-0332-C794-773F8D1E8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32" y="3504832"/>
            <a:ext cx="3600000" cy="29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1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D111904-3110-A689-87E5-C504830855A8}"/>
              </a:ext>
            </a:extLst>
          </p:cNvPr>
          <p:cNvSpPr/>
          <p:nvPr/>
        </p:nvSpPr>
        <p:spPr>
          <a:xfrm>
            <a:off x="6095999" y="2260007"/>
            <a:ext cx="6095999" cy="4607229"/>
          </a:xfrm>
          <a:prstGeom prst="rect">
            <a:avLst/>
          </a:prstGeom>
          <a:solidFill>
            <a:srgbClr val="8CA09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8D95977-F43F-7F37-43FA-7E2A4C2D84AB}"/>
              </a:ext>
            </a:extLst>
          </p:cNvPr>
          <p:cNvSpPr/>
          <p:nvPr/>
        </p:nvSpPr>
        <p:spPr>
          <a:xfrm>
            <a:off x="0" y="2259722"/>
            <a:ext cx="6095999" cy="4607229"/>
          </a:xfrm>
          <a:prstGeom prst="rect">
            <a:avLst/>
          </a:prstGeom>
          <a:solidFill>
            <a:srgbClr val="3FBBC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Inklusions- og eksklusionskriterier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113339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Eksklusionskriterier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ikke i stand til at forstå og kommunikere på dansk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har en svær kognitiv svækkelse, fx ved demens eller svære følger efter apopleksi, syns-, høre-, talehandicap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multisyg, hvor hjertesvigt ikke er den dominerende sygdom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har ikke mulighed for telefonisk kontakt/adgang til telefon eller bor hvor der er manglende netværksdækning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 over ovennævnte skal det bemærkes, at komorbiditet generelt ikke er et eksklusionskriterie ligesom det i mange tilfælde heller ikke er et eksklusionskriterie, at patienten befinder sig i den palliative fase.</a:t>
            </a:r>
            <a:b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 telemedicinske tilbud skal desuden være hensigtsmæssigt og praktisk muligt at etablere og gennemføre.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BD1507A-049D-DD05-CA42-B84476924D63}"/>
              </a:ext>
            </a:extLst>
          </p:cNvPr>
          <p:cNvSpPr txBox="1"/>
          <p:nvPr/>
        </p:nvSpPr>
        <p:spPr>
          <a:xfrm>
            <a:off x="838200" y="2429839"/>
            <a:ext cx="5113339" cy="43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kumimoji="0" lang="da-DK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Inklusionskriterier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diagnosen er stillet ved ekkokardiografi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i behandling eller motiveret for behandling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forventes på sigt at kunne forstå og handle på egne, målte værdier, evt. med støtte fra pårørende eller sundhedsfaglig medarbejder efter forudgående aftale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placeret i NYHA-kategorierne 2-4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interesseret i at deltage ift. det tekniske set-up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har fast bopæl og er tilknyttet en almen praksis i Region Syddanmark (kan dog fraviges lokalt efter aftale)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er diagnosticeret med klassisk hjertesvigt dvs. med EF på 40% eller lavere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skal være i stand til at afgive informeret samtykke</a:t>
            </a:r>
          </a:p>
        </p:txBody>
      </p:sp>
    </p:spTree>
    <p:extLst>
      <p:ext uri="{BB962C8B-B14F-4D97-AF65-F5344CB8AC3E}">
        <p14:creationId xmlns:p14="http://schemas.microsoft.com/office/powerpoint/2010/main" val="21199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Hvilke målinger skal borgeren lave, </a:t>
            </a:r>
            <a:b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og hvor ofte skal de sendes?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Opstartsfasen: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 måler vægt, blodtryk, puls dagligt i 14 dage.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Efterfølgende: </a:t>
            </a:r>
            <a:br>
              <a:rPr lang="da-DK" dirty="0">
                <a:solidFill>
                  <a:srgbClr val="00617D"/>
                </a:solidFill>
                <a:latin typeface="Arial" panose="020B0604020202020204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 måler 1-2 gange ugentligt ved forløb i kommunen. Ved forløb i hjertesvigtsklinikken måles som udgangspunkt hyppigere.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Sygdomsspecifikke spørgsmål besvares derudover løbende.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617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 kan altid tage ekstra målinger, men den sundhedsfaglige medarbejder ser dem først på aftalte tider.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113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 akut opstået sygdom skal borgeren bruge de almindelige kommunikationskanaler dvs. egen læge, vagtlæge eller 112.</a:t>
            </a:r>
          </a:p>
        </p:txBody>
      </p:sp>
      <p:pic>
        <p:nvPicPr>
          <p:cNvPr id="6" name="Billede 5" descr="Person, der bruger tablet">
            <a:extLst>
              <a:ext uri="{FF2B5EF4-FFF2-40B4-BE49-F238E27FC236}">
                <a16:creationId xmlns:a16="http://schemas.microsoft.com/office/drawing/2014/main" id="{9A54C96E-B072-E923-772A-F6F512815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7132" y="3666838"/>
            <a:ext cx="3600000" cy="24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5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F35B0AD-78ED-4CC6-B5FC-0C56A59FF6D4}"/>
              </a:ext>
            </a:extLst>
          </p:cNvPr>
          <p:cNvSpPr/>
          <p:nvPr/>
        </p:nvSpPr>
        <p:spPr>
          <a:xfrm>
            <a:off x="0" y="0"/>
            <a:ext cx="12192000" cy="755009"/>
          </a:xfrm>
          <a:prstGeom prst="rect">
            <a:avLst/>
          </a:prstGeom>
          <a:solidFill>
            <a:srgbClr val="00617D"/>
          </a:solidFill>
          <a:ln w="12700" cap="flat" cmpd="sng" algn="ctr">
            <a:solidFill>
              <a:srgbClr val="00617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9DBFFAB-6F08-4AE3-9D47-98757720D4AC}"/>
              </a:ext>
            </a:extLst>
          </p:cNvPr>
          <p:cNvSpPr txBox="1"/>
          <p:nvPr/>
        </p:nvSpPr>
        <p:spPr>
          <a:xfrm>
            <a:off x="838200" y="146671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TeleHjerte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823473-AD63-8DA3-A479-BE9C3BF3A07F}"/>
              </a:ext>
            </a:extLst>
          </p:cNvPr>
          <p:cNvSpPr txBox="1">
            <a:spLocks/>
          </p:cNvSpPr>
          <p:nvPr/>
        </p:nvSpPr>
        <p:spPr>
          <a:xfrm>
            <a:off x="838200" y="1335543"/>
            <a:ext cx="7601712" cy="924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Hvorfor er det et relevant tilbud?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13CF09-48DD-E450-E35A-40190F487598}"/>
              </a:ext>
            </a:extLst>
          </p:cNvPr>
          <p:cNvSpPr txBox="1"/>
          <p:nvPr/>
        </p:nvSpPr>
        <p:spPr>
          <a:xfrm>
            <a:off x="838200" y="2429839"/>
            <a:ext cx="5113339" cy="377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får undervisning og redskaber til bedre at kunne håndtere sin sygdom og vil dermed kunne indgå i en mere kvalificeret dialog om sit helbred, samt opnå større </a:t>
            </a: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egenmestring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Borgeren vil i mange tilfælde kunne blive hjemme, men samtidig have en tæt kontakt til sundhedsvæsenet, hvilket kan give dem og deres pårørende en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øget tryghed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en hverdag med hjertesvigt. </a:t>
            </a:r>
          </a:p>
          <a:p>
            <a:pPr marL="285750" indent="-285750">
              <a:spcAft>
                <a:spcPts val="1400"/>
              </a:spcAft>
              <a:buFont typeface="Wingdings" panose="05000000000000000000" pitchFamily="2" charset="2"/>
              <a:buChar char="ü"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fortløbende data vil også kunne bruges til at give et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bedre grundlag for behandling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E5E2E64-6F50-8B5D-2BC9-D3BD37A53455}"/>
              </a:ext>
            </a:extLst>
          </p:cNvPr>
          <p:cNvSpPr txBox="1"/>
          <p:nvPr/>
        </p:nvSpPr>
        <p:spPr>
          <a:xfrm>
            <a:off x="6240463" y="2429839"/>
            <a:ext cx="51941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sundhedsfaglige, der er monitoreringsansvarlig, får et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bedre overblik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61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sygdomsudviklingen hos den enkelte og vil i højere grad kunne differentiere i indsatsen og bruge tid på dem, der har de største behov.</a:t>
            </a:r>
          </a:p>
        </p:txBody>
      </p:sp>
      <p:pic>
        <p:nvPicPr>
          <p:cNvPr id="6" name="Billede 5" descr="Balancesten på en stenstrand om morgenen">
            <a:extLst>
              <a:ext uri="{FF2B5EF4-FFF2-40B4-BE49-F238E27FC236}">
                <a16:creationId xmlns:a16="http://schemas.microsoft.com/office/drawing/2014/main" id="{A1ABC83D-640D-E1C4-5A6F-508473887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32" y="4006184"/>
            <a:ext cx="3600000" cy="23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5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eleKOL 1">
      <a:dk1>
        <a:srgbClr val="000000"/>
      </a:dk1>
      <a:lt1>
        <a:srgbClr val="FFFFFF"/>
      </a:lt1>
      <a:dk2>
        <a:srgbClr val="00616A"/>
      </a:dk2>
      <a:lt2>
        <a:srgbClr val="E6EFF2"/>
      </a:lt2>
      <a:accent1>
        <a:srgbClr val="00617D"/>
      </a:accent1>
      <a:accent2>
        <a:srgbClr val="E5EEF2"/>
      </a:accent2>
      <a:accent3>
        <a:srgbClr val="85A29E"/>
      </a:accent3>
      <a:accent4>
        <a:srgbClr val="009BB5"/>
      </a:accent4>
      <a:accent5>
        <a:srgbClr val="102F35"/>
      </a:accent5>
      <a:accent6>
        <a:srgbClr val="865C33"/>
      </a:accent6>
      <a:hlink>
        <a:srgbClr val="00617D"/>
      </a:hlink>
      <a:folHlink>
        <a:srgbClr val="009B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eKOL_Skabelon_003" id="{C18EB1A5-E1A4-294E-BBBF-8B08E1492E87}" vid="{91A0051D-257B-1F41-87FC-AAB05B47CE8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7011509C0C68418A0ADBE16A0026B5" ma:contentTypeVersion="2" ma:contentTypeDescription="Opret et nyt dokument." ma:contentTypeScope="" ma:versionID="5dcf0f8342e58511e0ae16c82a84a398">
  <xsd:schema xmlns:xsd="http://www.w3.org/2001/XMLSchema" xmlns:xs="http://www.w3.org/2001/XMLSchema" xmlns:p="http://schemas.microsoft.com/office/2006/metadata/properties" xmlns:ns2="050308ae-6dbc-4db0-a6c8-acba16fefad9" targetNamespace="http://schemas.microsoft.com/office/2006/metadata/properties" ma:root="true" ma:fieldsID="054d65bd428fc96d1dad9846d35f4119" ns2:_="">
    <xsd:import namespace="050308ae-6dbc-4db0-a6c8-acba16fefa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308ae-6dbc-4db0-a6c8-acba16fefa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42825-EF0D-43BF-9D7C-3F1B456B9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1A0DA-A843-4E36-B5D9-55383D735C06}">
  <ds:schemaRefs>
    <ds:schemaRef ds:uri="http://schemas.microsoft.com/office/2006/documentManagement/types"/>
    <ds:schemaRef ds:uri="http://schemas.microsoft.com/office/infopath/2007/PartnerControls"/>
    <ds:schemaRef ds:uri="050308ae-6dbc-4db0-a6c8-acba16fefad9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59F55D5-9810-44BF-8109-FFF35C141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308ae-6dbc-4db0-a6c8-acba16fef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TeleKOL_Skabelon</Template>
  <TotalTime>2463</TotalTime>
  <Words>1278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Implementeringspakken</dc:title>
  <dc:creator>Michala Bøgetoft</dc:creator>
  <cp:lastModifiedBy>Henrik Jessen Christensen</cp:lastModifiedBy>
  <cp:revision>53</cp:revision>
  <dcterms:created xsi:type="dcterms:W3CDTF">2020-09-16T11:37:50Z</dcterms:created>
  <dcterms:modified xsi:type="dcterms:W3CDTF">2024-01-24T13:51:49Z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0x010100D67011509C0C68418A0ADBE16A0026B5</vt:lpwstr>
  </property>
</Properties>
</file>